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333" r:id="rId15"/>
    <p:sldId id="266" r:id="rId16"/>
    <p:sldId id="334"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CD525-F8B9-473F-B86C-0D1F02ABEE90}" v="155" dt="2025-05-19T00:38:14.23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CANO NESBET MANUEL E" userId="10d7bc67-ca2f-4942-a1ad-19a332b3104f" providerId="ADAL" clId="{ABDCD525-F8B9-473F-B86C-0D1F02ABEE90}"/>
    <pc:docChg chg="undo redo custSel addSld delSld modSld">
      <pc:chgData name="CANO NESBET MANUEL E" userId="10d7bc67-ca2f-4942-a1ad-19a332b3104f" providerId="ADAL" clId="{ABDCD525-F8B9-473F-B86C-0D1F02ABEE90}" dt="2025-05-19T00:38:30.729" v="852" actId="3626"/>
      <pc:docMkLst>
        <pc:docMk/>
      </pc:docMkLst>
      <pc:sldChg chg="addSp delSp modSp mod setBg">
        <pc:chgData name="CANO NESBET MANUEL E" userId="10d7bc67-ca2f-4942-a1ad-19a332b3104f" providerId="ADAL" clId="{ABDCD525-F8B9-473F-B86C-0D1F02ABEE90}" dt="2025-05-19T00:22:01.046" v="611"/>
        <pc:sldMkLst>
          <pc:docMk/>
          <pc:sldMk cId="1553432724" sldId="262"/>
        </pc:sldMkLst>
        <pc:spChg chg="add mod">
          <ac:chgData name="CANO NESBET MANUEL E" userId="10d7bc67-ca2f-4942-a1ad-19a332b3104f" providerId="ADAL" clId="{ABDCD525-F8B9-473F-B86C-0D1F02ABEE90}" dt="2025-05-18T23:48:57.810" v="136" actId="21"/>
          <ac:spMkLst>
            <pc:docMk/>
            <pc:sldMk cId="1553432724" sldId="262"/>
            <ac:spMk id="2" creationId="{088546FC-4427-24FA-3C5F-4268F0CBCA56}"/>
          </ac:spMkLst>
        </pc:spChg>
        <pc:spChg chg="mod ord">
          <ac:chgData name="CANO NESBET MANUEL E" userId="10d7bc67-ca2f-4942-a1ad-19a332b3104f" providerId="ADAL" clId="{ABDCD525-F8B9-473F-B86C-0D1F02ABEE90}" dt="2025-05-19T00:22:01.046" v="611"/>
          <ac:spMkLst>
            <pc:docMk/>
            <pc:sldMk cId="1553432724" sldId="262"/>
            <ac:spMk id="4" creationId="{B892CF01-5F8F-9D43-96B9-A581954BA94A}"/>
          </ac:spMkLst>
        </pc:spChg>
        <pc:spChg chg="add del mod ord">
          <ac:chgData name="CANO NESBET MANUEL E" userId="10d7bc67-ca2f-4942-a1ad-19a332b3104f" providerId="ADAL" clId="{ABDCD525-F8B9-473F-B86C-0D1F02ABEE90}" dt="2025-05-18T23:49:30.793" v="151" actId="26606"/>
          <ac:spMkLst>
            <pc:docMk/>
            <pc:sldMk cId="1553432724" sldId="262"/>
            <ac:spMk id="7" creationId="{0BFEC426-B615-E549-83E5-140FD588BC64}"/>
          </ac:spMkLst>
        </pc:spChg>
        <pc:spChg chg="mod">
          <ac:chgData name="CANO NESBET MANUEL E" userId="10d7bc67-ca2f-4942-a1ad-19a332b3104f" providerId="ADAL" clId="{ABDCD525-F8B9-473F-B86C-0D1F02ABEE90}" dt="2025-05-18T23:49:30.793" v="151" actId="26606"/>
          <ac:spMkLst>
            <pc:docMk/>
            <pc:sldMk cId="1553432724" sldId="262"/>
            <ac:spMk id="13" creationId="{13C62649-0825-4926-8E2A-2EBCCFE00ECC}"/>
          </ac:spMkLst>
        </pc:spChg>
        <pc:spChg chg="add del">
          <ac:chgData name="CANO NESBET MANUEL E" userId="10d7bc67-ca2f-4942-a1ad-19a332b3104f" providerId="ADAL" clId="{ABDCD525-F8B9-473F-B86C-0D1F02ABEE90}" dt="2025-05-18T23:29:57.597" v="99" actId="26606"/>
          <ac:spMkLst>
            <pc:docMk/>
            <pc:sldMk cId="1553432724" sldId="262"/>
            <ac:spMk id="19" creationId="{44AD29B6-BF3B-4407-9E75-52DF8E3B29F1}"/>
          </ac:spMkLst>
        </pc:spChg>
        <pc:spChg chg="add del">
          <ac:chgData name="CANO NESBET MANUEL E" userId="10d7bc67-ca2f-4942-a1ad-19a332b3104f" providerId="ADAL" clId="{ABDCD525-F8B9-473F-B86C-0D1F02ABEE90}" dt="2025-05-18T23:29:57.597" v="99" actId="26606"/>
          <ac:spMkLst>
            <pc:docMk/>
            <pc:sldMk cId="1553432724" sldId="262"/>
            <ac:spMk id="21" creationId="{55F8BA08-3E38-4B70-B93A-74F08E092206}"/>
          </ac:spMkLst>
        </pc:spChg>
        <pc:spChg chg="add del">
          <ac:chgData name="CANO NESBET MANUEL E" userId="10d7bc67-ca2f-4942-a1ad-19a332b3104f" providerId="ADAL" clId="{ABDCD525-F8B9-473F-B86C-0D1F02ABEE90}" dt="2025-05-18T23:29:57.597" v="99" actId="26606"/>
          <ac:spMkLst>
            <pc:docMk/>
            <pc:sldMk cId="1553432724" sldId="262"/>
            <ac:spMk id="23" creationId="{357F1B33-79AB-4A71-8CEC-4546D709B8C8}"/>
          </ac:spMkLst>
        </pc:spChg>
        <pc:graphicFrameChg chg="add del">
          <ac:chgData name="CANO NESBET MANUEL E" userId="10d7bc67-ca2f-4942-a1ad-19a332b3104f" providerId="ADAL" clId="{ABDCD525-F8B9-473F-B86C-0D1F02ABEE90}" dt="2025-05-18T23:29:57.597" v="99" actId="26606"/>
          <ac:graphicFrameMkLst>
            <pc:docMk/>
            <pc:sldMk cId="1553432724" sldId="262"/>
            <ac:graphicFrameMk id="15" creationId="{5AE15EB0-C5BA-1786-4F0B-74A1773ACD2E}"/>
          </ac:graphicFrameMkLst>
        </pc:graphicFrameChg>
        <pc:graphicFrameChg chg="add del">
          <ac:chgData name="CANO NESBET MANUEL E" userId="10d7bc67-ca2f-4942-a1ad-19a332b3104f" providerId="ADAL" clId="{ABDCD525-F8B9-473F-B86C-0D1F02ABEE90}" dt="2025-05-18T23:48:46.342" v="133" actId="26606"/>
          <ac:graphicFrameMkLst>
            <pc:docMk/>
            <pc:sldMk cId="1553432724" sldId="262"/>
            <ac:graphicFrameMk id="22" creationId="{97A719B5-A8FD-F625-34BE-DA83CABC9B3B}"/>
          </ac:graphicFrameMkLst>
        </pc:graphicFrameChg>
        <pc:graphicFrameChg chg="add del">
          <ac:chgData name="CANO NESBET MANUEL E" userId="10d7bc67-ca2f-4942-a1ad-19a332b3104f" providerId="ADAL" clId="{ABDCD525-F8B9-473F-B86C-0D1F02ABEE90}" dt="2025-05-18T23:48:54.894" v="135" actId="26606"/>
          <ac:graphicFrameMkLst>
            <pc:docMk/>
            <pc:sldMk cId="1553432724" sldId="262"/>
            <ac:graphicFrameMk id="24" creationId="{CF83E929-5E87-00F1-ABF5-1B0F154F40A6}"/>
          </ac:graphicFrameMkLst>
        </pc:graphicFrameChg>
        <pc:graphicFrameChg chg="add del">
          <ac:chgData name="CANO NESBET MANUEL E" userId="10d7bc67-ca2f-4942-a1ad-19a332b3104f" providerId="ADAL" clId="{ABDCD525-F8B9-473F-B86C-0D1F02ABEE90}" dt="2025-05-18T23:49:25.501" v="148" actId="26606"/>
          <ac:graphicFrameMkLst>
            <pc:docMk/>
            <pc:sldMk cId="1553432724" sldId="262"/>
            <ac:graphicFrameMk id="25" creationId="{ADF495FD-91DC-D758-B149-E05124D262CF}"/>
          </ac:graphicFrameMkLst>
        </pc:graphicFrameChg>
        <pc:graphicFrameChg chg="add del">
          <ac:chgData name="CANO NESBET MANUEL E" userId="10d7bc67-ca2f-4942-a1ad-19a332b3104f" providerId="ADAL" clId="{ABDCD525-F8B9-473F-B86C-0D1F02ABEE90}" dt="2025-05-18T23:49:30.747" v="150" actId="26606"/>
          <ac:graphicFrameMkLst>
            <pc:docMk/>
            <pc:sldMk cId="1553432724" sldId="262"/>
            <ac:graphicFrameMk id="28" creationId="{34BAA6BF-D524-5823-55FD-4B534EA2360D}"/>
          </ac:graphicFrameMkLst>
        </pc:graphicFrameChg>
        <pc:graphicFrameChg chg="add">
          <ac:chgData name="CANO NESBET MANUEL E" userId="10d7bc67-ca2f-4942-a1ad-19a332b3104f" providerId="ADAL" clId="{ABDCD525-F8B9-473F-B86C-0D1F02ABEE90}" dt="2025-05-18T23:49:30.793" v="151" actId="26606"/>
          <ac:graphicFrameMkLst>
            <pc:docMk/>
            <pc:sldMk cId="1553432724" sldId="262"/>
            <ac:graphicFrameMk id="30" creationId="{27FFA3F1-0DB4-6A9E-E58F-A5FBC74D01E2}"/>
          </ac:graphicFrameMkLst>
        </pc:graphicFrameChg>
        <pc:picChg chg="add del">
          <ac:chgData name="CANO NESBET MANUEL E" userId="10d7bc67-ca2f-4942-a1ad-19a332b3104f" providerId="ADAL" clId="{ABDCD525-F8B9-473F-B86C-0D1F02ABEE90}" dt="2025-05-18T23:48:38.630" v="131" actId="26606"/>
          <ac:picMkLst>
            <pc:docMk/>
            <pc:sldMk cId="1553432724" sldId="262"/>
            <ac:picMk id="16" creationId="{B536FA4E-0152-4E27-91DA-0FC22D1846BB}"/>
          </ac:picMkLst>
        </pc:picChg>
        <pc:picChg chg="add del">
          <ac:chgData name="CANO NESBET MANUEL E" userId="10d7bc67-ca2f-4942-a1ad-19a332b3104f" providerId="ADAL" clId="{ABDCD525-F8B9-473F-B86C-0D1F02ABEE90}" dt="2025-05-18T23:48:38.630" v="131" actId="26606"/>
          <ac:picMkLst>
            <pc:docMk/>
            <pc:sldMk cId="1553432724" sldId="262"/>
            <ac:picMk id="17" creationId="{3A53AB7E-2E1C-20DC-5F47-AA0841B99A88}"/>
          </ac:picMkLst>
        </pc:picChg>
        <pc:picChg chg="add del">
          <ac:chgData name="CANO NESBET MANUEL E" userId="10d7bc67-ca2f-4942-a1ad-19a332b3104f" providerId="ADAL" clId="{ABDCD525-F8B9-473F-B86C-0D1F02ABEE90}" dt="2025-05-18T23:49:25.501" v="148" actId="26606"/>
          <ac:picMkLst>
            <pc:docMk/>
            <pc:sldMk cId="1553432724" sldId="262"/>
            <ac:picMk id="18" creationId="{82AABC82-C2D1-4340-A6DF-6E73DF06FCAC}"/>
          </ac:picMkLst>
        </pc:picChg>
        <pc:picChg chg="add del">
          <ac:chgData name="CANO NESBET MANUEL E" userId="10d7bc67-ca2f-4942-a1ad-19a332b3104f" providerId="ADAL" clId="{ABDCD525-F8B9-473F-B86C-0D1F02ABEE90}" dt="2025-05-18T23:48:46.342" v="133" actId="26606"/>
          <ac:picMkLst>
            <pc:docMk/>
            <pc:sldMk cId="1553432724" sldId="262"/>
            <ac:picMk id="20" creationId="{B577D423-FE81-4236-89DE-39776B810941}"/>
          </ac:picMkLst>
        </pc:picChg>
        <pc:picChg chg="add del">
          <ac:chgData name="CANO NESBET MANUEL E" userId="10d7bc67-ca2f-4942-a1ad-19a332b3104f" providerId="ADAL" clId="{ABDCD525-F8B9-473F-B86C-0D1F02ABEE90}" dt="2025-05-18T23:49:30.747" v="150" actId="26606"/>
          <ac:picMkLst>
            <pc:docMk/>
            <pc:sldMk cId="1553432724" sldId="262"/>
            <ac:picMk id="27"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3288665831" sldId="263"/>
        </pc:sldMkLst>
        <pc:spChg chg="del">
          <ac:chgData name="CANO NESBET MANUEL E" userId="10d7bc67-ca2f-4942-a1ad-19a332b3104f" providerId="ADAL" clId="{ABDCD525-F8B9-473F-B86C-0D1F02ABEE90}" dt="2025-05-18T23:36:06.112" v="117" actId="478"/>
          <ac:spMkLst>
            <pc:docMk/>
            <pc:sldMk cId="3288665831" sldId="263"/>
            <ac:spMk id="5" creationId="{1B07C49E-AFFC-EC46-8930-E4D428F5F943}"/>
          </ac:spMkLst>
        </pc:spChg>
        <pc:spChg chg="mod ord">
          <ac:chgData name="CANO NESBET MANUEL E" userId="10d7bc67-ca2f-4942-a1ad-19a332b3104f" providerId="ADAL" clId="{ABDCD525-F8B9-473F-B86C-0D1F02ABEE90}" dt="2025-05-19T00:22:01.046" v="611"/>
          <ac:spMkLst>
            <pc:docMk/>
            <pc:sldMk cId="3288665831" sldId="263"/>
            <ac:spMk id="6" creationId="{772D0411-8FF8-C540-84AE-DBA0703D368C}"/>
          </ac:spMkLst>
        </pc:spChg>
        <pc:spChg chg="mod">
          <ac:chgData name="CANO NESBET MANUEL E" userId="10d7bc67-ca2f-4942-a1ad-19a332b3104f" providerId="ADAL" clId="{ABDCD525-F8B9-473F-B86C-0D1F02ABEE90}" dt="2025-05-18T23:36:06.463" v="118"/>
          <ac:spMkLst>
            <pc:docMk/>
            <pc:sldMk cId="3288665831" sldId="263"/>
            <ac:spMk id="9" creationId="{E15BE9DC-096B-AB17-4D79-A67D3B483BB4}"/>
          </ac:spMkLst>
        </pc:spChg>
        <pc:spChg chg="mod">
          <ac:chgData name="CANO NESBET MANUEL E" userId="10d7bc67-ca2f-4942-a1ad-19a332b3104f" providerId="ADAL" clId="{ABDCD525-F8B9-473F-B86C-0D1F02ABEE90}" dt="2025-05-18T23:36:06.463" v="118"/>
          <ac:spMkLst>
            <pc:docMk/>
            <pc:sldMk cId="3288665831" sldId="263"/>
            <ac:spMk id="10" creationId="{AA24CED8-EE05-3448-C2D6-E3D4AC03F5A8}"/>
          </ac:spMkLst>
        </pc:spChg>
        <pc:spChg chg="mod">
          <ac:chgData name="CANO NESBET MANUEL E" userId="10d7bc67-ca2f-4942-a1ad-19a332b3104f" providerId="ADAL" clId="{ABDCD525-F8B9-473F-B86C-0D1F02ABEE90}" dt="2025-05-18T23:36:06.463" v="118"/>
          <ac:spMkLst>
            <pc:docMk/>
            <pc:sldMk cId="3288665831" sldId="263"/>
            <ac:spMk id="11" creationId="{49D8A6A6-F965-2D1E-3A14-A22D9492B033}"/>
          </ac:spMkLst>
        </pc:spChg>
        <pc:spChg chg="mod">
          <ac:chgData name="CANO NESBET MANUEL E" userId="10d7bc67-ca2f-4942-a1ad-19a332b3104f" providerId="ADAL" clId="{ABDCD525-F8B9-473F-B86C-0D1F02ABEE90}" dt="2025-05-18T23:51:49.687" v="181" actId="1076"/>
          <ac:spMkLst>
            <pc:docMk/>
            <pc:sldMk cId="3288665831" sldId="263"/>
            <ac:spMk id="12" creationId="{D77AC1D2-8B41-4A7A-88CF-41E6B7D8C98D}"/>
          </ac:spMkLst>
        </pc:spChg>
        <pc:spChg chg="mod">
          <ac:chgData name="CANO NESBET MANUEL E" userId="10d7bc67-ca2f-4942-a1ad-19a332b3104f" providerId="ADAL" clId="{ABDCD525-F8B9-473F-B86C-0D1F02ABEE90}" dt="2025-05-18T23:36:06.463" v="118"/>
          <ac:spMkLst>
            <pc:docMk/>
            <pc:sldMk cId="3288665831" sldId="263"/>
            <ac:spMk id="13" creationId="{F09172D1-2BF4-9847-A754-5F5CFF46B584}"/>
          </ac:spMkLst>
        </pc:spChg>
        <pc:spChg chg="mod">
          <ac:chgData name="CANO NESBET MANUEL E" userId="10d7bc67-ca2f-4942-a1ad-19a332b3104f" providerId="ADAL" clId="{ABDCD525-F8B9-473F-B86C-0D1F02ABEE90}" dt="2025-05-18T23:36:06.463" v="118"/>
          <ac:spMkLst>
            <pc:docMk/>
            <pc:sldMk cId="3288665831" sldId="263"/>
            <ac:spMk id="14" creationId="{3D7CEF64-9550-E4A2-D7B1-F147DFD94B22}"/>
          </ac:spMkLst>
        </pc:spChg>
        <pc:spChg chg="mod">
          <ac:chgData name="CANO NESBET MANUEL E" userId="10d7bc67-ca2f-4942-a1ad-19a332b3104f" providerId="ADAL" clId="{ABDCD525-F8B9-473F-B86C-0D1F02ABEE90}" dt="2025-05-18T23:36:06.463" v="118"/>
          <ac:spMkLst>
            <pc:docMk/>
            <pc:sldMk cId="3288665831" sldId="263"/>
            <ac:spMk id="15" creationId="{9DCC8945-299C-A5AA-FA2A-77DB67380861}"/>
          </ac:spMkLst>
        </pc:spChg>
        <pc:spChg chg="mod">
          <ac:chgData name="CANO NESBET MANUEL E" userId="10d7bc67-ca2f-4942-a1ad-19a332b3104f" providerId="ADAL" clId="{ABDCD525-F8B9-473F-B86C-0D1F02ABEE90}" dt="2025-05-18T23:36:06.463" v="118"/>
          <ac:spMkLst>
            <pc:docMk/>
            <pc:sldMk cId="3288665831" sldId="263"/>
            <ac:spMk id="16" creationId="{058929D7-9662-29A3-E955-637827B82E84}"/>
          </ac:spMkLst>
        </pc:spChg>
        <pc:spChg chg="mod">
          <ac:chgData name="CANO NESBET MANUEL E" userId="10d7bc67-ca2f-4942-a1ad-19a332b3104f" providerId="ADAL" clId="{ABDCD525-F8B9-473F-B86C-0D1F02ABEE90}" dt="2025-05-18T23:36:06.463" v="118"/>
          <ac:spMkLst>
            <pc:docMk/>
            <pc:sldMk cId="3288665831" sldId="263"/>
            <ac:spMk id="17" creationId="{0A5F5B78-2E93-00D1-4C35-9B1A435BB4DD}"/>
          </ac:spMkLst>
        </pc:spChg>
        <pc:spChg chg="add mod">
          <ac:chgData name="CANO NESBET MANUEL E" userId="10d7bc67-ca2f-4942-a1ad-19a332b3104f" providerId="ADAL" clId="{ABDCD525-F8B9-473F-B86C-0D1F02ABEE90}" dt="2025-05-18T23:53:51.198" v="199" actId="113"/>
          <ac:spMkLst>
            <pc:docMk/>
            <pc:sldMk cId="3288665831" sldId="263"/>
            <ac:spMk id="19" creationId="{8F3920A9-9F85-F655-110F-EB1EE425CA39}"/>
          </ac:spMkLst>
        </pc:spChg>
        <pc:spChg chg="add del">
          <ac:chgData name="CANO NESBET MANUEL E" userId="10d7bc67-ca2f-4942-a1ad-19a332b3104f" providerId="ADAL" clId="{ABDCD525-F8B9-473F-B86C-0D1F02ABEE90}" dt="2025-05-18T23:50:30.750" v="155" actId="26606"/>
          <ac:spMkLst>
            <pc:docMk/>
            <pc:sldMk cId="3288665831" sldId="263"/>
            <ac:spMk id="24" creationId="{9A6C2C86-63BF-47D5-AA3F-905111A238E2}"/>
          </ac:spMkLst>
        </pc:spChg>
        <pc:grpChg chg="del mod">
          <ac:chgData name="CANO NESBET MANUEL E" userId="10d7bc67-ca2f-4942-a1ad-19a332b3104f" providerId="ADAL" clId="{ABDCD525-F8B9-473F-B86C-0D1F02ABEE90}" dt="2025-05-18T23:49:50.095" v="152" actId="478"/>
          <ac:grpSpMkLst>
            <pc:docMk/>
            <pc:sldMk cId="3288665831" sldId="263"/>
            <ac:grpSpMk id="2" creationId="{DBF38F49-431E-4F5B-79A7-9D043F69165F}"/>
          </ac:grpSpMkLst>
        </pc:grpChg>
        <pc:grpChg chg="mod">
          <ac:chgData name="CANO NESBET MANUEL E" userId="10d7bc67-ca2f-4942-a1ad-19a332b3104f" providerId="ADAL" clId="{ABDCD525-F8B9-473F-B86C-0D1F02ABEE90}" dt="2025-05-18T23:36:06.463" v="118"/>
          <ac:grpSpMkLst>
            <pc:docMk/>
            <pc:sldMk cId="3288665831" sldId="263"/>
            <ac:grpSpMk id="3" creationId="{D24ABCE2-BF37-4158-275C-CA8251374591}"/>
          </ac:grpSpMkLst>
        </pc:grpChg>
        <pc:grpChg chg="mod">
          <ac:chgData name="CANO NESBET MANUEL E" userId="10d7bc67-ca2f-4942-a1ad-19a332b3104f" providerId="ADAL" clId="{ABDCD525-F8B9-473F-B86C-0D1F02ABEE90}" dt="2025-05-18T23:36:06.463" v="118"/>
          <ac:grpSpMkLst>
            <pc:docMk/>
            <pc:sldMk cId="3288665831" sldId="263"/>
            <ac:grpSpMk id="4" creationId="{792C85D6-E6C4-63B0-B7F1-A1E1E23CB169}"/>
          </ac:grpSpMkLst>
        </pc:grpChg>
        <pc:picChg chg="add mod">
          <ac:chgData name="CANO NESBET MANUEL E" userId="10d7bc67-ca2f-4942-a1ad-19a332b3104f" providerId="ADAL" clId="{ABDCD525-F8B9-473F-B86C-0D1F02ABEE90}" dt="2025-05-18T23:50:39.383" v="158" actId="27614"/>
          <ac:picMkLst>
            <pc:docMk/>
            <pc:sldMk cId="3288665831" sldId="263"/>
            <ac:picMk id="21" creationId="{F4BDB438-35B4-6108-C47D-66458BE04679}"/>
          </ac:picMkLst>
        </pc:picChg>
        <pc:picChg chg="add del">
          <ac:chgData name="CANO NESBET MANUEL E" userId="10d7bc67-ca2f-4942-a1ad-19a332b3104f" providerId="ADAL" clId="{ABDCD525-F8B9-473F-B86C-0D1F02ABEE90}" dt="2025-05-19T00:19:29.165" v="533"/>
          <ac:picMkLst>
            <pc:docMk/>
            <pc:sldMk cId="3288665831" sldId="263"/>
            <ac:picMk id="25" creationId="{559DF61F-9058-49C9-8F75-DC501F983B0E}"/>
          </ac:picMkLst>
        </pc:picChg>
        <pc:cxnChg chg="add del">
          <ac:chgData name="CANO NESBET MANUEL E" userId="10d7bc67-ca2f-4942-a1ad-19a332b3104f" providerId="ADAL" clId="{ABDCD525-F8B9-473F-B86C-0D1F02ABEE90}" dt="2025-05-18T23:50:30.750" v="155" actId="26606"/>
          <ac:cxnSpMkLst>
            <pc:docMk/>
            <pc:sldMk cId="3288665831" sldId="263"/>
            <ac:cxnSpMk id="26" creationId="{425A0768-3044-4AA9-A889-D2CAA68C517A}"/>
          </ac:cxnSpMkLst>
        </pc:cxnChg>
      </pc:sldChg>
      <pc:sldChg chg="addSp delSp modSp del mod setBg">
        <pc:chgData name="CANO NESBET MANUEL E" userId="10d7bc67-ca2f-4942-a1ad-19a332b3104f" providerId="ADAL" clId="{ABDCD525-F8B9-473F-B86C-0D1F02ABEE90}" dt="2025-05-19T00:27:21.906" v="661" actId="2696"/>
        <pc:sldMkLst>
          <pc:docMk/>
          <pc:sldMk cId="2987552906" sldId="264"/>
        </pc:sldMkLst>
        <pc:spChg chg="add del mod">
          <ac:chgData name="CANO NESBET MANUEL E" userId="10d7bc67-ca2f-4942-a1ad-19a332b3104f" providerId="ADAL" clId="{ABDCD525-F8B9-473F-B86C-0D1F02ABEE90}" dt="2025-05-19T00:21:00.008" v="557" actId="26606"/>
          <ac:spMkLst>
            <pc:docMk/>
            <pc:sldMk cId="2987552906" sldId="264"/>
            <ac:spMk id="2" creationId="{57CC90F7-51F4-742F-9BEF-EC51D7F22DD3}"/>
          </ac:spMkLst>
        </pc:spChg>
        <pc:spChg chg="mod ord">
          <ac:chgData name="CANO NESBET MANUEL E" userId="10d7bc67-ca2f-4942-a1ad-19a332b3104f" providerId="ADAL" clId="{ABDCD525-F8B9-473F-B86C-0D1F02ABEE90}" dt="2025-05-19T00:22:01.046" v="611"/>
          <ac:spMkLst>
            <pc:docMk/>
            <pc:sldMk cId="2987552906" sldId="264"/>
            <ac:spMk id="4" creationId="{EE021CA9-7CB7-1046-8FA0-21F127C19A59}"/>
          </ac:spMkLst>
        </pc:spChg>
        <pc:spChg chg="del mod">
          <ac:chgData name="CANO NESBET MANUEL E" userId="10d7bc67-ca2f-4942-a1ad-19a332b3104f" providerId="ADAL" clId="{ABDCD525-F8B9-473F-B86C-0D1F02ABEE90}" dt="2025-05-19T00:12:52.025" v="423" actId="478"/>
          <ac:spMkLst>
            <pc:docMk/>
            <pc:sldMk cId="2987552906" sldId="264"/>
            <ac:spMk id="5" creationId="{1B07C49E-AFFC-EC46-8930-E4D428F5F943}"/>
          </ac:spMkLst>
        </pc:spChg>
        <pc:spChg chg="mod">
          <ac:chgData name="CANO NESBET MANUEL E" userId="10d7bc67-ca2f-4942-a1ad-19a332b3104f" providerId="ADAL" clId="{ABDCD525-F8B9-473F-B86C-0D1F02ABEE90}" dt="2025-05-19T00:21:00.008" v="557" actId="26606"/>
          <ac:spMkLst>
            <pc:docMk/>
            <pc:sldMk cId="2987552906" sldId="264"/>
            <ac:spMk id="8" creationId="{2A665A13-3129-46DF-B847-F273F3E96BE6}"/>
          </ac:spMkLst>
        </pc:spChg>
        <pc:graphicFrameChg chg="add del mod modGraphic">
          <ac:chgData name="CANO NESBET MANUEL E" userId="10d7bc67-ca2f-4942-a1ad-19a332b3104f" providerId="ADAL" clId="{ABDCD525-F8B9-473F-B86C-0D1F02ABEE90}" dt="2025-05-19T00:20:25.295" v="544" actId="21"/>
          <ac:graphicFrameMkLst>
            <pc:docMk/>
            <pc:sldMk cId="2987552906" sldId="264"/>
            <ac:graphicFrameMk id="3" creationId="{7D069C81-776C-A15B-5F37-9BA0DBCDEB7E}"/>
          </ac:graphicFrameMkLst>
        </pc:graphicFrameChg>
        <pc:graphicFrameChg chg="add mod">
          <ac:chgData name="CANO NESBET MANUEL E" userId="10d7bc67-ca2f-4942-a1ad-19a332b3104f" providerId="ADAL" clId="{ABDCD525-F8B9-473F-B86C-0D1F02ABEE90}" dt="2025-05-19T00:20:46.434" v="554"/>
          <ac:graphicFrameMkLst>
            <pc:docMk/>
            <pc:sldMk cId="2987552906" sldId="264"/>
            <ac:graphicFrameMk id="6" creationId="{7D069C81-776C-A15B-5F37-9BA0DBCDEB7E}"/>
          </ac:graphicFrameMkLst>
        </pc:graphicFrameChg>
        <pc:graphicFrameChg chg="add mod modGraphic">
          <ac:chgData name="CANO NESBET MANUEL E" userId="10d7bc67-ca2f-4942-a1ad-19a332b3104f" providerId="ADAL" clId="{ABDCD525-F8B9-473F-B86C-0D1F02ABEE90}" dt="2025-05-19T00:21:54.022" v="605" actId="26606"/>
          <ac:graphicFrameMkLst>
            <pc:docMk/>
            <pc:sldMk cId="2987552906" sldId="264"/>
            <ac:graphicFrameMk id="7" creationId="{FED7C48E-F4BE-EC98-ED0A-380328EAB673}"/>
          </ac:graphicFrameMkLst>
        </pc:graphicFrameChg>
        <pc:graphicFrameChg chg="add del">
          <ac:chgData name="CANO NESBET MANUEL E" userId="10d7bc67-ca2f-4942-a1ad-19a332b3104f" providerId="ADAL" clId="{ABDCD525-F8B9-473F-B86C-0D1F02ABEE90}" dt="2025-05-19T00:20:06.820" v="540" actId="26606"/>
          <ac:graphicFrameMkLst>
            <pc:docMk/>
            <pc:sldMk cId="2987552906" sldId="264"/>
            <ac:graphicFrameMk id="10" creationId="{0A8789EC-EC68-A193-CCE5-8226DD8A2D9B}"/>
          </ac:graphicFrameMkLst>
        </pc:graphicFrameChg>
        <pc:graphicFrameChg chg="add del">
          <ac:chgData name="CANO NESBET MANUEL E" userId="10d7bc67-ca2f-4942-a1ad-19a332b3104f" providerId="ADAL" clId="{ABDCD525-F8B9-473F-B86C-0D1F02ABEE90}" dt="2025-05-19T00:20:53.321" v="555" actId="26606"/>
          <ac:graphicFrameMkLst>
            <pc:docMk/>
            <pc:sldMk cId="2987552906" sldId="264"/>
            <ac:graphicFrameMk id="12" creationId="{16183352-E184-4BD4-1E72-700020E78DF6}"/>
          </ac:graphicFrameMkLst>
        </pc:graphicFrameChg>
        <pc:graphicFrameChg chg="add del">
          <ac:chgData name="CANO NESBET MANUEL E" userId="10d7bc67-ca2f-4942-a1ad-19a332b3104f" providerId="ADAL" clId="{ABDCD525-F8B9-473F-B86C-0D1F02ABEE90}" dt="2025-05-19T00:21:00.008" v="557" actId="26606"/>
          <ac:graphicFrameMkLst>
            <pc:docMk/>
            <pc:sldMk cId="2987552906" sldId="264"/>
            <ac:graphicFrameMk id="15" creationId="{4E2B265E-C1CA-C7E8-4E33-1B6DA4CDDDEC}"/>
          </ac:graphicFrameMkLst>
        </pc:graphicFrameChg>
        <pc:picChg chg="add del">
          <ac:chgData name="CANO NESBET MANUEL E" userId="10d7bc67-ca2f-4942-a1ad-19a332b3104f" providerId="ADAL" clId="{ABDCD525-F8B9-473F-B86C-0D1F02ABEE90}" dt="2025-05-19T00:20:53.321" v="555" actId="26606"/>
          <ac:picMkLst>
            <pc:docMk/>
            <pc:sldMk cId="2987552906" sldId="264"/>
            <ac:picMk id="11" creationId="{A8D526D7-C782-4F65-A21F-A6B40D869B47}"/>
          </ac:picMkLst>
        </pc:picChg>
        <pc:picChg chg="add del">
          <ac:chgData name="CANO NESBET MANUEL E" userId="10d7bc67-ca2f-4942-a1ad-19a332b3104f" providerId="ADAL" clId="{ABDCD525-F8B9-473F-B86C-0D1F02ABEE90}" dt="2025-05-19T00:21:00.008" v="557" actId="26606"/>
          <ac:picMkLst>
            <pc:docMk/>
            <pc:sldMk cId="2987552906" sldId="264"/>
            <ac:picMk id="13" creationId="{A8D526D7-C782-4F65-A21F-A6B40D869B47}"/>
          </ac:picMkLst>
        </pc:picChg>
        <pc:picChg chg="add del">
          <ac:chgData name="CANO NESBET MANUEL E" userId="10d7bc67-ca2f-4942-a1ad-19a332b3104f" providerId="ADAL" clId="{ABDCD525-F8B9-473F-B86C-0D1F02ABEE90}" dt="2025-05-19T00:20:06.820" v="540" actId="26606"/>
          <ac:picMkLst>
            <pc:docMk/>
            <pc:sldMk cId="2987552906" sldId="264"/>
            <ac:picMk id="14" creationId="{82AABC82-C2D1-4340-A6DF-6E73DF06FCAC}"/>
          </ac:picMkLst>
        </pc:picChg>
      </pc:sldChg>
      <pc:sldChg chg="modSp del mod">
        <pc:chgData name="CANO NESBET MANUEL E" userId="10d7bc67-ca2f-4942-a1ad-19a332b3104f" providerId="ADAL" clId="{ABDCD525-F8B9-473F-B86C-0D1F02ABEE90}" dt="2025-05-19T00:31:36.577" v="747" actId="47"/>
        <pc:sldMkLst>
          <pc:docMk/>
          <pc:sldMk cId="1578726356" sldId="265"/>
        </pc:sldMkLst>
        <pc:spChg chg="mod">
          <ac:chgData name="CANO NESBET MANUEL E" userId="10d7bc67-ca2f-4942-a1ad-19a332b3104f" providerId="ADAL" clId="{ABDCD525-F8B9-473F-B86C-0D1F02ABEE90}" dt="2025-05-19T00:22:01.046" v="611"/>
          <ac:spMkLst>
            <pc:docMk/>
            <pc:sldMk cId="1578726356" sldId="265"/>
            <ac:spMk id="4" creationId="{617B1B70-690D-5945-90C2-196E1304B45D}"/>
          </ac:spMkLst>
        </pc:spChg>
        <pc:spChg chg="mod">
          <ac:chgData name="CANO NESBET MANUEL E" userId="10d7bc67-ca2f-4942-a1ad-19a332b3104f" providerId="ADAL" clId="{ABDCD525-F8B9-473F-B86C-0D1F02ABEE90}" dt="2025-05-18T23:47:50.834" v="122"/>
          <ac:spMkLst>
            <pc:docMk/>
            <pc:sldMk cId="1578726356" sldId="265"/>
            <ac:spMk id="5" creationId="{1B07C49E-AFFC-EC46-8930-E4D428F5F943}"/>
          </ac:spMkLst>
        </pc:spChg>
      </pc:sldChg>
      <pc:sldChg chg="addSp delSp modSp mod setBg">
        <pc:chgData name="CANO NESBET MANUEL E" userId="10d7bc67-ca2f-4942-a1ad-19a332b3104f" providerId="ADAL" clId="{ABDCD525-F8B9-473F-B86C-0D1F02ABEE90}" dt="2025-05-19T00:31:14.267" v="745"/>
        <pc:sldMkLst>
          <pc:docMk/>
          <pc:sldMk cId="779971636" sldId="266"/>
        </pc:sldMkLst>
        <pc:spChg chg="add del mod">
          <ac:chgData name="CANO NESBET MANUEL E" userId="10d7bc67-ca2f-4942-a1ad-19a332b3104f" providerId="ADAL" clId="{ABDCD525-F8B9-473F-B86C-0D1F02ABEE90}" dt="2025-05-19T00:29:53.546" v="683" actId="26606"/>
          <ac:spMkLst>
            <pc:docMk/>
            <pc:sldMk cId="779971636" sldId="266"/>
            <ac:spMk id="2" creationId="{A8B8C179-5B84-3244-A6F6-F6AC11D52325}"/>
          </ac:spMkLst>
        </pc:spChg>
        <pc:spChg chg="mod">
          <ac:chgData name="CANO NESBET MANUEL E" userId="10d7bc67-ca2f-4942-a1ad-19a332b3104f" providerId="ADAL" clId="{ABDCD525-F8B9-473F-B86C-0D1F02ABEE90}" dt="2025-05-19T00:29:53.546" v="683" actId="26606"/>
          <ac:spMkLst>
            <pc:docMk/>
            <pc:sldMk cId="779971636" sldId="266"/>
            <ac:spMk id="3" creationId="{D9E97D81-A978-4758-8A93-47C19B104075}"/>
          </ac:spMkLst>
        </pc:spChg>
        <pc:spChg chg="mod ord">
          <ac:chgData name="CANO NESBET MANUEL E" userId="10d7bc67-ca2f-4942-a1ad-19a332b3104f" providerId="ADAL" clId="{ABDCD525-F8B9-473F-B86C-0D1F02ABEE90}" dt="2025-05-19T00:29:53.546" v="683" actId="26606"/>
          <ac:spMkLst>
            <pc:docMk/>
            <pc:sldMk cId="779971636" sldId="266"/>
            <ac:spMk id="4" creationId="{2C4E03D3-761E-7549-A4C6-7E585EBC4F01}"/>
          </ac:spMkLst>
        </pc:spChg>
        <pc:spChg chg="add del mod">
          <ac:chgData name="CANO NESBET MANUEL E" userId="10d7bc67-ca2f-4942-a1ad-19a332b3104f" providerId="ADAL" clId="{ABDCD525-F8B9-473F-B86C-0D1F02ABEE90}" dt="2025-05-19T00:29:26.438" v="674" actId="478"/>
          <ac:spMkLst>
            <pc:docMk/>
            <pc:sldMk cId="779971636" sldId="266"/>
            <ac:spMk id="5" creationId="{1B07C49E-AFFC-EC46-8930-E4D428F5F943}"/>
          </ac:spMkLst>
        </pc:spChg>
        <pc:spChg chg="add mod">
          <ac:chgData name="CANO NESBET MANUEL E" userId="10d7bc67-ca2f-4942-a1ad-19a332b3104f" providerId="ADAL" clId="{ABDCD525-F8B9-473F-B86C-0D1F02ABEE90}" dt="2025-05-19T00:31:14.267" v="745"/>
          <ac:spMkLst>
            <pc:docMk/>
            <pc:sldMk cId="779971636" sldId="266"/>
            <ac:spMk id="7" creationId="{535EAC9C-1AA8-A46C-C5C3-CF0382D82FD9}"/>
          </ac:spMkLst>
        </pc:spChg>
        <pc:spChg chg="add del">
          <ac:chgData name="CANO NESBET MANUEL E" userId="10d7bc67-ca2f-4942-a1ad-19a332b3104f" providerId="ADAL" clId="{ABDCD525-F8B9-473F-B86C-0D1F02ABEE90}" dt="2025-05-19T00:29:46.606" v="680" actId="26606"/>
          <ac:spMkLst>
            <pc:docMk/>
            <pc:sldMk cId="779971636" sldId="266"/>
            <ac:spMk id="12" creationId="{A8B8C179-5B84-3244-A6F6-F6AC11D52325}"/>
          </ac:spMkLst>
        </pc:spChg>
        <pc:spChg chg="add mod">
          <ac:chgData name="CANO NESBET MANUEL E" userId="10d7bc67-ca2f-4942-a1ad-19a332b3104f" providerId="ADAL" clId="{ABDCD525-F8B9-473F-B86C-0D1F02ABEE90}" dt="2025-05-19T00:30:04.968" v="686" actId="403"/>
          <ac:spMkLst>
            <pc:docMk/>
            <pc:sldMk cId="779971636" sldId="266"/>
            <ac:spMk id="17" creationId="{A8B8C179-5B84-3244-A6F6-F6AC11D52325}"/>
          </ac:spMkLst>
        </pc:spChg>
        <pc:graphicFrameChg chg="add del">
          <ac:chgData name="CANO NESBET MANUEL E" userId="10d7bc67-ca2f-4942-a1ad-19a332b3104f" providerId="ADAL" clId="{ABDCD525-F8B9-473F-B86C-0D1F02ABEE90}" dt="2025-05-19T00:29:44.491" v="678" actId="26606"/>
          <ac:graphicFrameMkLst>
            <pc:docMk/>
            <pc:sldMk cId="779971636" sldId="266"/>
            <ac:graphicFrameMk id="6" creationId="{E1140938-2650-D191-AE18-44D3153D5A0C}"/>
          </ac:graphicFrameMkLst>
        </pc:graphicFrameChg>
        <pc:graphicFrameChg chg="add del">
          <ac:chgData name="CANO NESBET MANUEL E" userId="10d7bc67-ca2f-4942-a1ad-19a332b3104f" providerId="ADAL" clId="{ABDCD525-F8B9-473F-B86C-0D1F02ABEE90}" dt="2025-05-19T00:29:53.514" v="682" actId="26606"/>
          <ac:graphicFrameMkLst>
            <pc:docMk/>
            <pc:sldMk cId="779971636" sldId="266"/>
            <ac:graphicFrameMk id="15" creationId="{512F2F39-1FE9-6065-6270-0114A604F221}"/>
          </ac:graphicFrameMkLst>
        </pc:graphicFrameChg>
        <pc:picChg chg="add del">
          <ac:chgData name="CANO NESBET MANUEL E" userId="10d7bc67-ca2f-4942-a1ad-19a332b3104f" providerId="ADAL" clId="{ABDCD525-F8B9-473F-B86C-0D1F02ABEE90}" dt="2025-05-19T00:29:46.606" v="680" actId="26606"/>
          <ac:picMkLst>
            <pc:docMk/>
            <pc:sldMk cId="779971636" sldId="266"/>
            <ac:picMk id="8" creationId="{5B65F295-EE96-4C9F-093F-E7199B3690F6}"/>
          </ac:picMkLst>
        </pc:picChg>
        <pc:picChg chg="add del">
          <ac:chgData name="CANO NESBET MANUEL E" userId="10d7bc67-ca2f-4942-a1ad-19a332b3104f" providerId="ADAL" clId="{ABDCD525-F8B9-473F-B86C-0D1F02ABEE90}" dt="2025-05-19T00:29:44.491" v="678" actId="26606"/>
          <ac:picMkLst>
            <pc:docMk/>
            <pc:sldMk cId="779971636" sldId="266"/>
            <ac:picMk id="10" creationId="{82AABC82-C2D1-4340-A6DF-6E73DF06FCAC}"/>
          </ac:picMkLst>
        </pc:picChg>
        <pc:picChg chg="add del">
          <ac:chgData name="CANO NESBET MANUEL E" userId="10d7bc67-ca2f-4942-a1ad-19a332b3104f" providerId="ADAL" clId="{ABDCD525-F8B9-473F-B86C-0D1F02ABEE90}" dt="2025-05-19T00:29:53.514" v="682" actId="26606"/>
          <ac:picMkLst>
            <pc:docMk/>
            <pc:sldMk cId="779971636" sldId="266"/>
            <ac:picMk id="14" creationId="{B577D423-FE81-4236-89DE-39776B810941}"/>
          </ac:picMkLst>
        </pc:picChg>
        <pc:picChg chg="add">
          <ac:chgData name="CANO NESBET MANUEL E" userId="10d7bc67-ca2f-4942-a1ad-19a332b3104f" providerId="ADAL" clId="{ABDCD525-F8B9-473F-B86C-0D1F02ABEE90}" dt="2025-05-19T00:29:53.546" v="683" actId="26606"/>
          <ac:picMkLst>
            <pc:docMk/>
            <pc:sldMk cId="779971636" sldId="266"/>
            <ac:picMk id="18" creationId="{5B65F295-EE96-4C9F-093F-E7199B3690F6}"/>
          </ac:picMkLst>
        </pc:picChg>
      </pc:sldChg>
      <pc:sldChg chg="modSp mod">
        <pc:chgData name="CANO NESBET MANUEL E" userId="10d7bc67-ca2f-4942-a1ad-19a332b3104f" providerId="ADAL" clId="{ABDCD525-F8B9-473F-B86C-0D1F02ABEE90}" dt="2025-05-19T00:22:01.046" v="611"/>
        <pc:sldMkLst>
          <pc:docMk/>
          <pc:sldMk cId="3865605948" sldId="269"/>
        </pc:sldMkLst>
        <pc:spChg chg="mod">
          <ac:chgData name="CANO NESBET MANUEL E" userId="10d7bc67-ca2f-4942-a1ad-19a332b3104f" providerId="ADAL" clId="{ABDCD525-F8B9-473F-B86C-0D1F02ABEE90}" dt="2025-05-18T23:47:50.834" v="122"/>
          <ac:spMkLst>
            <pc:docMk/>
            <pc:sldMk cId="3865605948" sldId="269"/>
            <ac:spMk id="3" creationId="{373827F3-F386-AA4E-80ED-D86DEF8C158D}"/>
          </ac:spMkLst>
        </pc:spChg>
        <pc:spChg chg="mod">
          <ac:chgData name="CANO NESBET MANUEL E" userId="10d7bc67-ca2f-4942-a1ad-19a332b3104f" providerId="ADAL" clId="{ABDCD525-F8B9-473F-B86C-0D1F02ABEE90}" dt="2025-05-19T00:22:01.046" v="611"/>
          <ac:spMkLst>
            <pc:docMk/>
            <pc:sldMk cId="3865605948" sldId="269"/>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2727850971" sldId="270"/>
        </pc:sldMkLst>
        <pc:spChg chg="mod">
          <ac:chgData name="CANO NESBET MANUEL E" userId="10d7bc67-ca2f-4942-a1ad-19a332b3104f" providerId="ADAL" clId="{ABDCD525-F8B9-473F-B86C-0D1F02ABEE90}" dt="2025-05-19T00:22:01.046" v="611"/>
          <ac:spMkLst>
            <pc:docMk/>
            <pc:sldMk cId="2727850971" sldId="270"/>
            <ac:spMk id="4" creationId="{D528596A-0847-664A-9D47-5096383E5E09}"/>
          </ac:spMkLst>
        </pc:spChg>
        <pc:spChg chg="mod">
          <ac:chgData name="CANO NESBET MANUEL E" userId="10d7bc67-ca2f-4942-a1ad-19a332b3104f" providerId="ADAL" clId="{ABDCD525-F8B9-473F-B86C-0D1F02ABEE90}" dt="2025-05-18T23:47:50.834" v="122"/>
          <ac:spMkLst>
            <pc:docMk/>
            <pc:sldMk cId="2727850971" sldId="27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630123617" sldId="274"/>
        </pc:sldMkLst>
        <pc:spChg chg="mod">
          <ac:chgData name="CANO NESBET MANUEL E" userId="10d7bc67-ca2f-4942-a1ad-19a332b3104f" providerId="ADAL" clId="{ABDCD525-F8B9-473F-B86C-0D1F02ABEE90}" dt="2025-05-19T00:22:01.046" v="611"/>
          <ac:spMkLst>
            <pc:docMk/>
            <pc:sldMk cId="1630123617" sldId="274"/>
            <ac:spMk id="4" creationId="{8DA56319-AADE-D741-AA33-1311B7CA8C0C}"/>
          </ac:spMkLst>
        </pc:spChg>
        <pc:spChg chg="mod">
          <ac:chgData name="CANO NESBET MANUEL E" userId="10d7bc67-ca2f-4942-a1ad-19a332b3104f" providerId="ADAL" clId="{ABDCD525-F8B9-473F-B86C-0D1F02ABEE90}" dt="2025-05-18T23:47:50.834" v="122"/>
          <ac:spMkLst>
            <pc:docMk/>
            <pc:sldMk cId="1630123617" sldId="274"/>
            <ac:spMk id="5" creationId="{28684E62-A9F8-4E7A-AB01-78893062A1B4}"/>
          </ac:spMkLst>
        </pc:spChg>
      </pc:sldChg>
      <pc:sldChg chg="modSp mod">
        <pc:chgData name="CANO NESBET MANUEL E" userId="10d7bc67-ca2f-4942-a1ad-19a332b3104f" providerId="ADAL" clId="{ABDCD525-F8B9-473F-B86C-0D1F02ABEE90}" dt="2025-05-19T00:22:01.046" v="611"/>
        <pc:sldMkLst>
          <pc:docMk/>
          <pc:sldMk cId="3410008520" sldId="275"/>
        </pc:sldMkLst>
        <pc:spChg chg="mod">
          <ac:chgData name="CANO NESBET MANUEL E" userId="10d7bc67-ca2f-4942-a1ad-19a332b3104f" providerId="ADAL" clId="{ABDCD525-F8B9-473F-B86C-0D1F02ABEE90}" dt="2025-05-18T23:47:50.834" v="122"/>
          <ac:spMkLst>
            <pc:docMk/>
            <pc:sldMk cId="3410008520" sldId="275"/>
            <ac:spMk id="5" creationId="{28684E62-A9F8-4E7A-AB01-78893062A1B4}"/>
          </ac:spMkLst>
        </pc:spChg>
        <pc:spChg chg="mod">
          <ac:chgData name="CANO NESBET MANUEL E" userId="10d7bc67-ca2f-4942-a1ad-19a332b3104f" providerId="ADAL" clId="{ABDCD525-F8B9-473F-B86C-0D1F02ABEE90}" dt="2025-05-19T00:22:01.046" v="611"/>
          <ac:spMkLst>
            <pc:docMk/>
            <pc:sldMk cId="3410008520" sldId="275"/>
            <ac:spMk id="6" creationId="{E7525D5A-386D-C541-9D42-BBDEA82289E4}"/>
          </ac:spMkLst>
        </pc:spChg>
      </pc:sldChg>
      <pc:sldChg chg="addSp delSp modSp mod setBg">
        <pc:chgData name="CANO NESBET MANUEL E" userId="10d7bc67-ca2f-4942-a1ad-19a332b3104f" providerId="ADAL" clId="{ABDCD525-F8B9-473F-B86C-0D1F02ABEE90}" dt="2025-05-19T00:37:09.175" v="830"/>
        <pc:sldMkLst>
          <pc:docMk/>
          <pc:sldMk cId="148114319" sldId="276"/>
        </pc:sldMkLst>
        <pc:spChg chg="add del mod">
          <ac:chgData name="CANO NESBET MANUEL E" userId="10d7bc67-ca2f-4942-a1ad-19a332b3104f" providerId="ADAL" clId="{ABDCD525-F8B9-473F-B86C-0D1F02ABEE90}" dt="2025-05-19T00:34:24.924" v="774"/>
          <ac:spMkLst>
            <pc:docMk/>
            <pc:sldMk cId="148114319" sldId="276"/>
            <ac:spMk id="2" creationId="{2C90FD07-8D4C-2726-F1C8-CBB467E23A7A}"/>
          </ac:spMkLst>
        </pc:spChg>
        <pc:spChg chg="mod">
          <ac:chgData name="CANO NESBET MANUEL E" userId="10d7bc67-ca2f-4942-a1ad-19a332b3104f" providerId="ADAL" clId="{ABDCD525-F8B9-473F-B86C-0D1F02ABEE90}" dt="2025-05-19T00:34:59.450" v="781" actId="26606"/>
          <ac:spMkLst>
            <pc:docMk/>
            <pc:sldMk cId="148114319" sldId="276"/>
            <ac:spMk id="3" creationId="{B28946E4-5BEF-46F0-A56A-E7E85ACA148F}"/>
          </ac:spMkLst>
        </pc:spChg>
        <pc:spChg chg="mod ord">
          <ac:chgData name="CANO NESBET MANUEL E" userId="10d7bc67-ca2f-4942-a1ad-19a332b3104f" providerId="ADAL" clId="{ABDCD525-F8B9-473F-B86C-0D1F02ABEE90}" dt="2025-05-19T00:34:59.450" v="781" actId="26606"/>
          <ac:spMkLst>
            <pc:docMk/>
            <pc:sldMk cId="148114319" sldId="276"/>
            <ac:spMk id="4" creationId="{9ADB26FF-76AA-124F-92D8-C93C45D216A8}"/>
          </ac:spMkLst>
        </pc:spChg>
        <pc:spChg chg="del mod">
          <ac:chgData name="CANO NESBET MANUEL E" userId="10d7bc67-ca2f-4942-a1ad-19a332b3104f" providerId="ADAL" clId="{ABDCD525-F8B9-473F-B86C-0D1F02ABEE90}" dt="2025-05-19T00:34:17.391" v="771" actId="478"/>
          <ac:spMkLst>
            <pc:docMk/>
            <pc:sldMk cId="148114319" sldId="276"/>
            <ac:spMk id="5" creationId="{1B07C49E-AFFC-EC46-8930-E4D428F5F943}"/>
          </ac:spMkLst>
        </pc:spChg>
        <pc:spChg chg="add mod">
          <ac:chgData name="CANO NESBET MANUEL E" userId="10d7bc67-ca2f-4942-a1ad-19a332b3104f" providerId="ADAL" clId="{ABDCD525-F8B9-473F-B86C-0D1F02ABEE90}" dt="2025-05-19T00:34:59.450" v="781" actId="26606"/>
          <ac:spMkLst>
            <pc:docMk/>
            <pc:sldMk cId="148114319" sldId="276"/>
            <ac:spMk id="6" creationId="{F5D09BFA-924F-A713-F0A2-2C7FDEB5BC72}"/>
          </ac:spMkLst>
        </pc:spChg>
        <pc:spChg chg="add mod">
          <ac:chgData name="CANO NESBET MANUEL E" userId="10d7bc67-ca2f-4942-a1ad-19a332b3104f" providerId="ADAL" clId="{ABDCD525-F8B9-473F-B86C-0D1F02ABEE90}" dt="2025-05-19T00:37:09.175" v="830"/>
          <ac:spMkLst>
            <pc:docMk/>
            <pc:sldMk cId="148114319" sldId="276"/>
            <ac:spMk id="7" creationId="{7FF719A0-AA4E-E0F3-7C30-FE0679675A7A}"/>
          </ac:spMkLst>
        </pc:spChg>
        <pc:picChg chg="add mod">
          <ac:chgData name="CANO NESBET MANUEL E" userId="10d7bc67-ca2f-4942-a1ad-19a332b3104f" providerId="ADAL" clId="{ABDCD525-F8B9-473F-B86C-0D1F02ABEE90}" dt="2025-05-19T00:35:59.588" v="784" actId="1076"/>
          <ac:picMkLst>
            <pc:docMk/>
            <pc:sldMk cId="148114319" sldId="276"/>
            <ac:picMk id="8" creationId="{98D2CC05-8E4C-67A3-8C5C-ABEC676C7CB1}"/>
          </ac:picMkLst>
        </pc:picChg>
        <pc:picChg chg="add">
          <ac:chgData name="CANO NESBET MANUEL E" userId="10d7bc67-ca2f-4942-a1ad-19a332b3104f" providerId="ADAL" clId="{ABDCD525-F8B9-473F-B86C-0D1F02ABEE90}" dt="2025-05-19T00:34:59.450" v="781" actId="26606"/>
          <ac:picMkLst>
            <pc:docMk/>
            <pc:sldMk cId="148114319" sldId="276"/>
            <ac:picMk id="12" creationId="{B536FA4E-0152-4E27-91DA-0FC22D1846BB}"/>
          </ac:picMkLst>
        </pc:picChg>
      </pc:sldChg>
      <pc:sldChg chg="modSp mod">
        <pc:chgData name="CANO NESBET MANUEL E" userId="10d7bc67-ca2f-4942-a1ad-19a332b3104f" providerId="ADAL" clId="{ABDCD525-F8B9-473F-B86C-0D1F02ABEE90}" dt="2025-05-19T00:22:01.046" v="611"/>
        <pc:sldMkLst>
          <pc:docMk/>
          <pc:sldMk cId="321008965" sldId="277"/>
        </pc:sldMkLst>
        <pc:spChg chg="mod">
          <ac:chgData name="CANO NESBET MANUEL E" userId="10d7bc67-ca2f-4942-a1ad-19a332b3104f" providerId="ADAL" clId="{ABDCD525-F8B9-473F-B86C-0D1F02ABEE90}" dt="2025-05-19T00:22:01.046" v="611"/>
          <ac:spMkLst>
            <pc:docMk/>
            <pc:sldMk cId="321008965" sldId="277"/>
            <ac:spMk id="4" creationId="{3D45C363-925C-9E48-86B0-27D7D36E50D6}"/>
          </ac:spMkLst>
        </pc:spChg>
      </pc:sldChg>
      <pc:sldChg chg="modSp mod">
        <pc:chgData name="CANO NESBET MANUEL E" userId="10d7bc67-ca2f-4942-a1ad-19a332b3104f" providerId="ADAL" clId="{ABDCD525-F8B9-473F-B86C-0D1F02ABEE90}" dt="2025-05-19T00:22:01.046" v="611"/>
        <pc:sldMkLst>
          <pc:docMk/>
          <pc:sldMk cId="2459446073" sldId="289"/>
        </pc:sldMkLst>
        <pc:spChg chg="mod">
          <ac:chgData name="CANO NESBET MANUEL E" userId="10d7bc67-ca2f-4942-a1ad-19a332b3104f" providerId="ADAL" clId="{ABDCD525-F8B9-473F-B86C-0D1F02ABEE90}" dt="2025-05-19T00:22:01.046" v="611"/>
          <ac:spMkLst>
            <pc:docMk/>
            <pc:sldMk cId="2459446073" sldId="289"/>
            <ac:spMk id="4" creationId="{336C985E-BCEF-DD49-BB47-C4649A79F0D8}"/>
          </ac:spMkLst>
        </pc:spChg>
        <pc:spChg chg="mod">
          <ac:chgData name="CANO NESBET MANUEL E" userId="10d7bc67-ca2f-4942-a1ad-19a332b3104f" providerId="ADAL" clId="{ABDCD525-F8B9-473F-B86C-0D1F02ABEE90}" dt="2025-05-18T23:47:50.834" v="122"/>
          <ac:spMkLst>
            <pc:docMk/>
            <pc:sldMk cId="2459446073" sldId="289"/>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813711241" sldId="293"/>
        </pc:sldMkLst>
        <pc:spChg chg="mod">
          <ac:chgData name="CANO NESBET MANUEL E" userId="10d7bc67-ca2f-4942-a1ad-19a332b3104f" providerId="ADAL" clId="{ABDCD525-F8B9-473F-B86C-0D1F02ABEE90}" dt="2025-05-19T00:22:01.046" v="611"/>
          <ac:spMkLst>
            <pc:docMk/>
            <pc:sldMk cId="1813711241" sldId="293"/>
            <ac:spMk id="4" creationId="{8F1B08F2-C4AD-A440-BB78-A0625E28887A}"/>
          </ac:spMkLst>
        </pc:spChg>
        <pc:spChg chg="mod">
          <ac:chgData name="CANO NESBET MANUEL E" userId="10d7bc67-ca2f-4942-a1ad-19a332b3104f" providerId="ADAL" clId="{ABDCD525-F8B9-473F-B86C-0D1F02ABEE90}" dt="2025-05-18T23:47:50.834" v="122"/>
          <ac:spMkLst>
            <pc:docMk/>
            <pc:sldMk cId="1813711241" sldId="293"/>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981671777" sldId="296"/>
        </pc:sldMkLst>
        <pc:spChg chg="mod">
          <ac:chgData name="CANO NESBET MANUEL E" userId="10d7bc67-ca2f-4942-a1ad-19a332b3104f" providerId="ADAL" clId="{ABDCD525-F8B9-473F-B86C-0D1F02ABEE90}" dt="2025-05-19T00:22:01.046" v="611"/>
          <ac:spMkLst>
            <pc:docMk/>
            <pc:sldMk cId="981671777" sldId="296"/>
            <ac:spMk id="3" creationId="{8C82F32A-22A5-0046-9FAC-5295E4FA5A12}"/>
          </ac:spMkLst>
        </pc:spChg>
        <pc:spChg chg="mod">
          <ac:chgData name="CANO NESBET MANUEL E" userId="10d7bc67-ca2f-4942-a1ad-19a332b3104f" providerId="ADAL" clId="{ABDCD525-F8B9-473F-B86C-0D1F02ABEE90}" dt="2025-05-18T23:47:50.834" v="122"/>
          <ac:spMkLst>
            <pc:docMk/>
            <pc:sldMk cId="981671777" sldId="296"/>
            <ac:spMk id="5" creationId="{85D9F803-CDBC-C74C-AF1B-2B5937D1C241}"/>
          </ac:spMkLst>
        </pc:spChg>
      </pc:sldChg>
      <pc:sldChg chg="modSp mod">
        <pc:chgData name="CANO NESBET MANUEL E" userId="10d7bc67-ca2f-4942-a1ad-19a332b3104f" providerId="ADAL" clId="{ABDCD525-F8B9-473F-B86C-0D1F02ABEE90}" dt="2025-05-19T00:21:45.575" v="604"/>
        <pc:sldMkLst>
          <pc:docMk/>
          <pc:sldMk cId="3093198887" sldId="298"/>
        </pc:sldMkLst>
        <pc:spChg chg="mod">
          <ac:chgData name="CANO NESBET MANUEL E" userId="10d7bc67-ca2f-4942-a1ad-19a332b3104f" providerId="ADAL" clId="{ABDCD525-F8B9-473F-B86C-0D1F02ABEE90}" dt="2025-05-19T00:21:45.575" v="604"/>
          <ac:spMkLst>
            <pc:docMk/>
            <pc:sldMk cId="3093198887" sldId="298"/>
            <ac:spMk id="3" creationId="{DA1BF29A-91D2-784B-9589-F5A3883168D5}"/>
          </ac:spMkLst>
        </pc:spChg>
      </pc:sldChg>
      <pc:sldChg chg="addSp delSp modSp mod setBg">
        <pc:chgData name="CANO NESBET MANUEL E" userId="10d7bc67-ca2f-4942-a1ad-19a332b3104f" providerId="ADAL" clId="{ABDCD525-F8B9-473F-B86C-0D1F02ABEE90}" dt="2025-05-19T00:22:01.046" v="611"/>
        <pc:sldMkLst>
          <pc:docMk/>
          <pc:sldMk cId="280316088" sldId="299"/>
        </pc:sldMkLst>
        <pc:spChg chg="add del mod">
          <ac:chgData name="CANO NESBET MANUEL E" userId="10d7bc67-ca2f-4942-a1ad-19a332b3104f" providerId="ADAL" clId="{ABDCD525-F8B9-473F-B86C-0D1F02ABEE90}" dt="2025-05-18T23:57:11.831" v="214" actId="478"/>
          <ac:spMkLst>
            <pc:docMk/>
            <pc:sldMk cId="280316088" sldId="299"/>
            <ac:spMk id="3" creationId="{AB0AB2AC-B7E6-6849-9AE9-697369407F8F}"/>
          </ac:spMkLst>
        </pc:spChg>
        <pc:spChg chg="mod">
          <ac:chgData name="CANO NESBET MANUEL E" userId="10d7bc67-ca2f-4942-a1ad-19a332b3104f" providerId="ADAL" clId="{ABDCD525-F8B9-473F-B86C-0D1F02ABEE90}" dt="2025-05-19T00:01:07.099" v="278" actId="26606"/>
          <ac:spMkLst>
            <pc:docMk/>
            <pc:sldMk cId="280316088" sldId="299"/>
            <ac:spMk id="4" creationId="{5066AA34-20EE-4A59-B343-346A8DB5667C}"/>
          </ac:spMkLst>
        </pc:spChg>
        <pc:spChg chg="del mod">
          <ac:chgData name="CANO NESBET MANUEL E" userId="10d7bc67-ca2f-4942-a1ad-19a332b3104f" providerId="ADAL" clId="{ABDCD525-F8B9-473F-B86C-0D1F02ABEE90}" dt="2025-05-18T23:55:58.728" v="200" actId="478"/>
          <ac:spMkLst>
            <pc:docMk/>
            <pc:sldMk cId="280316088" sldId="299"/>
            <ac:spMk id="5" creationId="{1B07C49E-AFFC-EC46-8930-E4D428F5F943}"/>
          </ac:spMkLst>
        </pc:spChg>
        <pc:spChg chg="mod ord">
          <ac:chgData name="CANO NESBET MANUEL E" userId="10d7bc67-ca2f-4942-a1ad-19a332b3104f" providerId="ADAL" clId="{ABDCD525-F8B9-473F-B86C-0D1F02ABEE90}" dt="2025-05-19T00:22:01.046" v="611"/>
          <ac:spMkLst>
            <pc:docMk/>
            <pc:sldMk cId="280316088" sldId="299"/>
            <ac:spMk id="6" creationId="{772D0411-8FF8-C540-84AE-DBA0703D368C}"/>
          </ac:spMkLst>
        </pc:spChg>
        <pc:spChg chg="add del mod">
          <ac:chgData name="CANO NESBET MANUEL E" userId="10d7bc67-ca2f-4942-a1ad-19a332b3104f" providerId="ADAL" clId="{ABDCD525-F8B9-473F-B86C-0D1F02ABEE90}" dt="2025-05-18T23:58:28.261" v="243" actId="478"/>
          <ac:spMkLst>
            <pc:docMk/>
            <pc:sldMk cId="280316088" sldId="299"/>
            <ac:spMk id="9" creationId="{95F027D7-A45E-0605-5618-7187A32E8AD9}"/>
          </ac:spMkLst>
        </pc:spChg>
        <pc:spChg chg="add del mod">
          <ac:chgData name="CANO NESBET MANUEL E" userId="10d7bc67-ca2f-4942-a1ad-19a332b3104f" providerId="ADAL" clId="{ABDCD525-F8B9-473F-B86C-0D1F02ABEE90}" dt="2025-05-19T00:02:36.465" v="283" actId="22"/>
          <ac:spMkLst>
            <pc:docMk/>
            <pc:sldMk cId="280316088" sldId="299"/>
            <ac:spMk id="14" creationId="{72B86A00-B1C8-7BF9-3514-9B31492DFE86}"/>
          </ac:spMkLst>
        </pc:spChg>
        <pc:spChg chg="add mod">
          <ac:chgData name="CANO NESBET MANUEL E" userId="10d7bc67-ca2f-4942-a1ad-19a332b3104f" providerId="ADAL" clId="{ABDCD525-F8B9-473F-B86C-0D1F02ABEE90}" dt="2025-05-19T00:05:50.882" v="326" actId="1076"/>
          <ac:spMkLst>
            <pc:docMk/>
            <pc:sldMk cId="280316088" sldId="299"/>
            <ac:spMk id="17" creationId="{C296FD70-2072-7BEE-A677-6A8E62954845}"/>
          </ac:spMkLst>
        </pc:spChg>
        <pc:graphicFrameChg chg="add del mod modGraphic">
          <ac:chgData name="CANO NESBET MANUEL E" userId="10d7bc67-ca2f-4942-a1ad-19a332b3104f" providerId="ADAL" clId="{ABDCD525-F8B9-473F-B86C-0D1F02ABEE90}" dt="2025-05-19T00:00:29.974" v="272" actId="26606"/>
          <ac:graphicFrameMkLst>
            <pc:docMk/>
            <pc:sldMk cId="280316088" sldId="299"/>
            <ac:graphicFrameMk id="2" creationId="{8AAB3FCC-63C3-C1BE-2647-79D4A0CAA502}"/>
          </ac:graphicFrameMkLst>
        </pc:graphicFrameChg>
        <pc:graphicFrameChg chg="add del">
          <ac:chgData name="CANO NESBET MANUEL E" userId="10d7bc67-ca2f-4942-a1ad-19a332b3104f" providerId="ADAL" clId="{ABDCD525-F8B9-473F-B86C-0D1F02ABEE90}" dt="2025-05-18T23:56:28.979" v="204" actId="26606"/>
          <ac:graphicFrameMkLst>
            <pc:docMk/>
            <pc:sldMk cId="280316088" sldId="299"/>
            <ac:graphicFrameMk id="8" creationId="{89D27789-A8E1-7380-0129-FEA42EF233E1}"/>
          </ac:graphicFrameMkLst>
        </pc:graphicFrameChg>
        <pc:graphicFrameChg chg="add mod modGraphic">
          <ac:chgData name="CANO NESBET MANUEL E" userId="10d7bc67-ca2f-4942-a1ad-19a332b3104f" providerId="ADAL" clId="{ABDCD525-F8B9-473F-B86C-0D1F02ABEE90}" dt="2025-05-19T00:01:07.141" v="279" actId="26606"/>
          <ac:graphicFrameMkLst>
            <pc:docMk/>
            <pc:sldMk cId="280316088" sldId="299"/>
            <ac:graphicFrameMk id="11" creationId="{67B51037-56B7-4E66-ADBD-02DACBDE9862}"/>
          </ac:graphicFrameMkLst>
        </pc:graphicFrameChg>
        <pc:picChg chg="add del">
          <ac:chgData name="CANO NESBET MANUEL E" userId="10d7bc67-ca2f-4942-a1ad-19a332b3104f" providerId="ADAL" clId="{ABDCD525-F8B9-473F-B86C-0D1F02ABEE90}" dt="2025-05-19T00:00:38.118" v="273" actId="26606"/>
          <ac:picMkLst>
            <pc:docMk/>
            <pc:sldMk cId="280316088" sldId="299"/>
            <ac:picMk id="10" creationId="{A8D526D7-C782-4F65-A21F-A6B40D869B47}"/>
          </ac:picMkLst>
        </pc:picChg>
        <pc:picChg chg="add del">
          <ac:chgData name="CANO NESBET MANUEL E" userId="10d7bc67-ca2f-4942-a1ad-19a332b3104f" providerId="ADAL" clId="{ABDCD525-F8B9-473F-B86C-0D1F02ABEE90}" dt="2025-05-18T23:56:28.979" v="204" actId="26606"/>
          <ac:picMkLst>
            <pc:docMk/>
            <pc:sldMk cId="280316088" sldId="299"/>
            <ac:picMk id="12" creationId="{82AABC82-C2D1-4340-A6DF-6E73DF06FCAC}"/>
          </ac:picMkLst>
        </pc:picChg>
        <pc:picChg chg="add del">
          <ac:chgData name="CANO NESBET MANUEL E" userId="10d7bc67-ca2f-4942-a1ad-19a332b3104f" providerId="ADAL" clId="{ABDCD525-F8B9-473F-B86C-0D1F02ABEE90}" dt="2025-05-19T00:01:07.141" v="279" actId="26606"/>
          <ac:picMkLst>
            <pc:docMk/>
            <pc:sldMk cId="280316088" sldId="299"/>
            <ac:picMk id="16" creationId="{A8D526D7-C782-4F65-A21F-A6B40D869B47}"/>
          </ac:picMkLst>
        </pc:picChg>
        <pc:picChg chg="add del">
          <ac:chgData name="CANO NESBET MANUEL E" userId="10d7bc67-ca2f-4942-a1ad-19a332b3104f" providerId="ADAL" clId="{ABDCD525-F8B9-473F-B86C-0D1F02ABEE90}" dt="2025-05-19T00:01:01.484" v="276" actId="26606"/>
          <ac:picMkLst>
            <pc:docMk/>
            <pc:sldMk cId="280316088" sldId="299"/>
            <ac:picMk id="21" creationId="{A8D526D7-C782-4F65-A21F-A6B40D869B47}"/>
          </ac:picMkLst>
        </pc:picChg>
        <pc:picChg chg="add del">
          <ac:chgData name="CANO NESBET MANUEL E" userId="10d7bc67-ca2f-4942-a1ad-19a332b3104f" providerId="ADAL" clId="{ABDCD525-F8B9-473F-B86C-0D1F02ABEE90}" dt="2025-05-19T00:01:07.099" v="278" actId="26606"/>
          <ac:picMkLst>
            <pc:docMk/>
            <pc:sldMk cId="280316088" sldId="299"/>
            <ac:picMk id="23" creationId="{82AABC82-C2D1-4340-A6DF-6E73DF06FCAC}"/>
          </ac:picMkLst>
        </pc:picChg>
      </pc:sldChg>
      <pc:sldChg chg="addSp delSp modSp mod setBg delDesignElem">
        <pc:chgData name="CANO NESBET MANUEL E" userId="10d7bc67-ca2f-4942-a1ad-19a332b3104f" providerId="ADAL" clId="{ABDCD525-F8B9-473F-B86C-0D1F02ABEE90}" dt="2025-05-19T00:24:02.892" v="624"/>
        <pc:sldMkLst>
          <pc:docMk/>
          <pc:sldMk cId="1385553969" sldId="302"/>
        </pc:sldMkLst>
        <pc:spChg chg="del">
          <ac:chgData name="CANO NESBET MANUEL E" userId="10d7bc67-ca2f-4942-a1ad-19a332b3104f" providerId="ADAL" clId="{ABDCD525-F8B9-473F-B86C-0D1F02ABEE90}" dt="2025-05-19T00:06:26.770" v="327" actId="478"/>
          <ac:spMkLst>
            <pc:docMk/>
            <pc:sldMk cId="1385553969" sldId="302"/>
            <ac:spMk id="2" creationId="{8B78C759-C687-440F-8CAE-D3071F1AB630}"/>
          </ac:spMkLst>
        </pc:spChg>
        <pc:spChg chg="del mod">
          <ac:chgData name="CANO NESBET MANUEL E" userId="10d7bc67-ca2f-4942-a1ad-19a332b3104f" providerId="ADAL" clId="{ABDCD525-F8B9-473F-B86C-0D1F02ABEE90}" dt="2025-05-19T00:06:30.547" v="328" actId="478"/>
          <ac:spMkLst>
            <pc:docMk/>
            <pc:sldMk cId="1385553969" sldId="302"/>
            <ac:spMk id="3" creationId="{AB0AB2AC-B7E6-6849-9AE9-697369407F8F}"/>
          </ac:spMkLst>
        </pc:spChg>
        <pc:spChg chg="mod">
          <ac:chgData name="CANO NESBET MANUEL E" userId="10d7bc67-ca2f-4942-a1ad-19a332b3104f" providerId="ADAL" clId="{ABDCD525-F8B9-473F-B86C-0D1F02ABEE90}" dt="2025-05-19T00:11:36.450" v="422"/>
          <ac:spMkLst>
            <pc:docMk/>
            <pc:sldMk cId="1385553969" sldId="302"/>
            <ac:spMk id="4" creationId="{6B84506E-0B2F-4BA8-892E-8CE3753AF954}"/>
          </ac:spMkLst>
        </pc:spChg>
        <pc:spChg chg="mod">
          <ac:chgData name="CANO NESBET MANUEL E" userId="10d7bc67-ca2f-4942-a1ad-19a332b3104f" providerId="ADAL" clId="{ABDCD525-F8B9-473F-B86C-0D1F02ABEE90}" dt="2025-05-19T00:21:45.575" v="604"/>
          <ac:spMkLst>
            <pc:docMk/>
            <pc:sldMk cId="1385553969" sldId="302"/>
            <ac:spMk id="6" creationId="{772D0411-8FF8-C540-84AE-DBA0703D368C}"/>
          </ac:spMkLst>
        </pc:spChg>
        <pc:spChg chg="add del mod">
          <ac:chgData name="CANO NESBET MANUEL E" userId="10d7bc67-ca2f-4942-a1ad-19a332b3104f" providerId="ADAL" clId="{ABDCD525-F8B9-473F-B86C-0D1F02ABEE90}" dt="2025-05-19T00:10:30.694" v="410" actId="478"/>
          <ac:spMkLst>
            <pc:docMk/>
            <pc:sldMk cId="1385553969" sldId="302"/>
            <ac:spMk id="7" creationId="{225AE306-9059-02AA-761A-27D881F30DDD}"/>
          </ac:spMkLst>
        </pc:spChg>
        <pc:spChg chg="mod ord">
          <ac:chgData name="CANO NESBET MANUEL E" userId="10d7bc67-ca2f-4942-a1ad-19a332b3104f" providerId="ADAL" clId="{ABDCD525-F8B9-473F-B86C-0D1F02ABEE90}" dt="2025-05-19T00:09:50.717" v="355" actId="1076"/>
          <ac:spMkLst>
            <pc:docMk/>
            <pc:sldMk cId="1385553969" sldId="302"/>
            <ac:spMk id="11" creationId="{84F5ABFD-B4D4-43FF-959F-AFAF45B45269}"/>
          </ac:spMkLst>
        </pc:spChg>
        <pc:graphicFrameChg chg="add del mod modGraphic">
          <ac:chgData name="CANO NESBET MANUEL E" userId="10d7bc67-ca2f-4942-a1ad-19a332b3104f" providerId="ADAL" clId="{ABDCD525-F8B9-473F-B86C-0D1F02ABEE90}" dt="2025-05-19T00:09:04.334" v="350" actId="26606"/>
          <ac:graphicFrameMkLst>
            <pc:docMk/>
            <pc:sldMk cId="1385553969" sldId="302"/>
            <ac:graphicFrameMk id="5" creationId="{99726B00-9681-C1F4-D156-6275C65A92A5}"/>
          </ac:graphicFrameMkLst>
        </pc:graphicFrameChg>
        <pc:graphicFrameChg chg="add mod">
          <ac:chgData name="CANO NESBET MANUEL E" userId="10d7bc67-ca2f-4942-a1ad-19a332b3104f" providerId="ADAL" clId="{ABDCD525-F8B9-473F-B86C-0D1F02ABEE90}" dt="2025-05-19T00:24:02.892" v="624"/>
          <ac:graphicFrameMkLst>
            <pc:docMk/>
            <pc:sldMk cId="1385553969" sldId="302"/>
            <ac:graphicFrameMk id="8" creationId="{BBC395D0-DD00-E55B-7BD0-3BD34B29316E}"/>
          </ac:graphicFrameMkLst>
        </pc:graphicFrameChg>
        <pc:graphicFrameChg chg="add modGraphic">
          <ac:chgData name="CANO NESBET MANUEL E" userId="10d7bc67-ca2f-4942-a1ad-19a332b3104f" providerId="ADAL" clId="{ABDCD525-F8B9-473F-B86C-0D1F02ABEE90}" dt="2025-05-19T00:23:15.525" v="617" actId="26606"/>
          <ac:graphicFrameMkLst>
            <pc:docMk/>
            <pc:sldMk cId="1385553969" sldId="302"/>
            <ac:graphicFrameMk id="13" creationId="{6F960A3C-7F9B-6427-0E4A-B968AACAB12A}"/>
          </ac:graphicFrameMkLst>
        </pc:graphicFrameChg>
        <pc:picChg chg="add del">
          <ac:chgData name="CANO NESBET MANUEL E" userId="10d7bc67-ca2f-4942-a1ad-19a332b3104f" providerId="ADAL" clId="{ABDCD525-F8B9-473F-B86C-0D1F02ABEE90}" dt="2025-05-19T00:09:00.319" v="347" actId="26606"/>
          <ac:picMkLst>
            <pc:docMk/>
            <pc:sldMk cId="1385553969" sldId="302"/>
            <ac:picMk id="16" creationId="{A8D526D7-C782-4F65-A21F-A6B40D869B47}"/>
          </ac:picMkLst>
        </pc:picChg>
        <pc:picChg chg="add del">
          <ac:chgData name="CANO NESBET MANUEL E" userId="10d7bc67-ca2f-4942-a1ad-19a332b3104f" providerId="ADAL" clId="{ABDCD525-F8B9-473F-B86C-0D1F02ABEE90}" dt="2025-05-19T00:19:29.165" v="533"/>
          <ac:picMkLst>
            <pc:docMk/>
            <pc:sldMk cId="1385553969" sldId="302"/>
            <ac:picMk id="17" creationId="{B577D423-FE81-4236-89DE-39776B810941}"/>
          </ac:picMkLst>
        </pc:picChg>
        <pc:picChg chg="add del">
          <ac:chgData name="CANO NESBET MANUEL E" userId="10d7bc67-ca2f-4942-a1ad-19a332b3104f" providerId="ADAL" clId="{ABDCD525-F8B9-473F-B86C-0D1F02ABEE90}" dt="2025-05-19T00:09:04.290" v="349" actId="26606"/>
          <ac:picMkLst>
            <pc:docMk/>
            <pc:sldMk cId="1385553969" sldId="302"/>
            <ac:picMk id="18" creationId="{A8D526D7-C782-4F65-A21F-A6B40D869B47}"/>
          </ac:picMkLst>
        </pc:picChg>
      </pc:sldChg>
      <pc:sldChg chg="addSp delSp modSp mod setBg">
        <pc:chgData name="CANO NESBET MANUEL E" userId="10d7bc67-ca2f-4942-a1ad-19a332b3104f" providerId="ADAL" clId="{ABDCD525-F8B9-473F-B86C-0D1F02ABEE90}" dt="2025-05-19T00:38:30.729" v="852" actId="3626"/>
        <pc:sldMkLst>
          <pc:docMk/>
          <pc:sldMk cId="334532777" sldId="303"/>
        </pc:sldMkLst>
        <pc:spChg chg="add mod">
          <ac:chgData name="CANO NESBET MANUEL E" userId="10d7bc67-ca2f-4942-a1ad-19a332b3104f" providerId="ADAL" clId="{ABDCD525-F8B9-473F-B86C-0D1F02ABEE90}" dt="2025-05-19T00:37:59.363" v="834" actId="26606"/>
          <ac:spMkLst>
            <pc:docMk/>
            <pc:sldMk cId="334532777" sldId="303"/>
            <ac:spMk id="2" creationId="{9F43BCDB-732E-FAE0-0805-A382A76E41A3}"/>
          </ac:spMkLst>
        </pc:spChg>
        <pc:spChg chg="mod">
          <ac:chgData name="CANO NESBET MANUEL E" userId="10d7bc67-ca2f-4942-a1ad-19a332b3104f" providerId="ADAL" clId="{ABDCD525-F8B9-473F-B86C-0D1F02ABEE90}" dt="2025-05-19T00:37:59.363" v="834" actId="26606"/>
          <ac:spMkLst>
            <pc:docMk/>
            <pc:sldMk cId="334532777" sldId="303"/>
            <ac:spMk id="3" creationId="{519FC08B-7D2E-43A5-A528-821DCDCCCC82}"/>
          </ac:spMkLst>
        </pc:spChg>
        <pc:spChg chg="mod ord">
          <ac:chgData name="CANO NESBET MANUEL E" userId="10d7bc67-ca2f-4942-a1ad-19a332b3104f" providerId="ADAL" clId="{ABDCD525-F8B9-473F-B86C-0D1F02ABEE90}" dt="2025-05-19T00:37:59.363" v="834" actId="26606"/>
          <ac:spMkLst>
            <pc:docMk/>
            <pc:sldMk cId="334532777" sldId="303"/>
            <ac:spMk id="4" creationId="{9ADB26FF-76AA-124F-92D8-C93C45D216A8}"/>
          </ac:spMkLst>
        </pc:spChg>
        <pc:spChg chg="del mod">
          <ac:chgData name="CANO NESBET MANUEL E" userId="10d7bc67-ca2f-4942-a1ad-19a332b3104f" providerId="ADAL" clId="{ABDCD525-F8B9-473F-B86C-0D1F02ABEE90}" dt="2025-05-19T00:37:40.878" v="831" actId="478"/>
          <ac:spMkLst>
            <pc:docMk/>
            <pc:sldMk cId="334532777" sldId="303"/>
            <ac:spMk id="5" creationId="{1B07C49E-AFFC-EC46-8930-E4D428F5F943}"/>
          </ac:spMkLst>
        </pc:spChg>
        <pc:spChg chg="add mod">
          <ac:chgData name="CANO NESBET MANUEL E" userId="10d7bc67-ca2f-4942-a1ad-19a332b3104f" providerId="ADAL" clId="{ABDCD525-F8B9-473F-B86C-0D1F02ABEE90}" dt="2025-05-19T00:38:30.729" v="852" actId="3626"/>
          <ac:spMkLst>
            <pc:docMk/>
            <pc:sldMk cId="334532777" sldId="303"/>
            <ac:spMk id="7" creationId="{5A6BCD67-3C4A-4365-5977-7ADCDE606AD9}"/>
          </ac:spMkLst>
        </pc:spChg>
        <pc:picChg chg="add">
          <ac:chgData name="CANO NESBET MANUEL E" userId="10d7bc67-ca2f-4942-a1ad-19a332b3104f" providerId="ADAL" clId="{ABDCD525-F8B9-473F-B86C-0D1F02ABEE90}" dt="2025-05-19T00:37:59.363" v="834" actId="26606"/>
          <ac:picMkLst>
            <pc:docMk/>
            <pc:sldMk cId="334532777" sldId="303"/>
            <ac:picMk id="6" creationId="{B16D1E0A-BF3F-D37F-1F3E-B42B24E05349}"/>
          </ac:picMkLst>
        </pc:picChg>
        <pc:picChg chg="add">
          <ac:chgData name="CANO NESBET MANUEL E" userId="10d7bc67-ca2f-4942-a1ad-19a332b3104f" providerId="ADAL" clId="{ABDCD525-F8B9-473F-B86C-0D1F02ABEE90}" dt="2025-05-19T00:37:59.363" v="834" actId="26606"/>
          <ac:picMkLst>
            <pc:docMk/>
            <pc:sldMk cId="334532777" sldId="303"/>
            <ac:picMk id="10" creationId="{559DF61F-9058-49C9-8F75-DC501F983B0E}"/>
          </ac:picMkLst>
        </pc:picChg>
      </pc:sldChg>
      <pc:sldChg chg="modSp mod">
        <pc:chgData name="CANO NESBET MANUEL E" userId="10d7bc67-ca2f-4942-a1ad-19a332b3104f" providerId="ADAL" clId="{ABDCD525-F8B9-473F-B86C-0D1F02ABEE90}" dt="2025-05-19T00:22:01.046" v="611"/>
        <pc:sldMkLst>
          <pc:docMk/>
          <pc:sldMk cId="3869789237" sldId="304"/>
        </pc:sldMkLst>
        <pc:spChg chg="mod">
          <ac:chgData name="CANO NESBET MANUEL E" userId="10d7bc67-ca2f-4942-a1ad-19a332b3104f" providerId="ADAL" clId="{ABDCD525-F8B9-473F-B86C-0D1F02ABEE90}" dt="2025-05-18T23:47:50.834" v="122"/>
          <ac:spMkLst>
            <pc:docMk/>
            <pc:sldMk cId="3869789237" sldId="304"/>
            <ac:spMk id="3" creationId="{373827F3-F386-AA4E-80ED-D86DEF8C158D}"/>
          </ac:spMkLst>
        </pc:spChg>
        <pc:spChg chg="mod">
          <ac:chgData name="CANO NESBET MANUEL E" userId="10d7bc67-ca2f-4942-a1ad-19a332b3104f" providerId="ADAL" clId="{ABDCD525-F8B9-473F-B86C-0D1F02ABEE90}" dt="2025-05-19T00:22:01.046" v="611"/>
          <ac:spMkLst>
            <pc:docMk/>
            <pc:sldMk cId="3869789237" sldId="304"/>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80090182" sldId="305"/>
        </pc:sldMkLst>
        <pc:spChg chg="mod">
          <ac:chgData name="CANO NESBET MANUEL E" userId="10d7bc67-ca2f-4942-a1ad-19a332b3104f" providerId="ADAL" clId="{ABDCD525-F8B9-473F-B86C-0D1F02ABEE90}" dt="2025-05-18T23:47:50.834" v="122"/>
          <ac:spMkLst>
            <pc:docMk/>
            <pc:sldMk cId="80090182" sldId="305"/>
            <ac:spMk id="3" creationId="{373827F3-F386-AA4E-80ED-D86DEF8C158D}"/>
          </ac:spMkLst>
        </pc:spChg>
        <pc:spChg chg="mod">
          <ac:chgData name="CANO NESBET MANUEL E" userId="10d7bc67-ca2f-4942-a1ad-19a332b3104f" providerId="ADAL" clId="{ABDCD525-F8B9-473F-B86C-0D1F02ABEE90}" dt="2025-05-19T00:22:01.046" v="611"/>
          <ac:spMkLst>
            <pc:docMk/>
            <pc:sldMk cId="80090182" sldId="305"/>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3145340593" sldId="306"/>
        </pc:sldMkLst>
        <pc:spChg chg="mod">
          <ac:chgData name="CANO NESBET MANUEL E" userId="10d7bc67-ca2f-4942-a1ad-19a332b3104f" providerId="ADAL" clId="{ABDCD525-F8B9-473F-B86C-0D1F02ABEE90}" dt="2025-05-18T23:47:50.834" v="122"/>
          <ac:spMkLst>
            <pc:docMk/>
            <pc:sldMk cId="3145340593" sldId="306"/>
            <ac:spMk id="3" creationId="{373827F3-F386-AA4E-80ED-D86DEF8C158D}"/>
          </ac:spMkLst>
        </pc:spChg>
        <pc:spChg chg="mod">
          <ac:chgData name="CANO NESBET MANUEL E" userId="10d7bc67-ca2f-4942-a1ad-19a332b3104f" providerId="ADAL" clId="{ABDCD525-F8B9-473F-B86C-0D1F02ABEE90}" dt="2025-05-19T00:22:01.046" v="611"/>
          <ac:spMkLst>
            <pc:docMk/>
            <pc:sldMk cId="3145340593" sldId="306"/>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1106727586" sldId="307"/>
        </pc:sldMkLst>
        <pc:spChg chg="mod">
          <ac:chgData name="CANO NESBET MANUEL E" userId="10d7bc67-ca2f-4942-a1ad-19a332b3104f" providerId="ADAL" clId="{ABDCD525-F8B9-473F-B86C-0D1F02ABEE90}" dt="2025-05-18T23:47:50.834" v="122"/>
          <ac:spMkLst>
            <pc:docMk/>
            <pc:sldMk cId="1106727586" sldId="307"/>
            <ac:spMk id="3" creationId="{373827F3-F386-AA4E-80ED-D86DEF8C158D}"/>
          </ac:spMkLst>
        </pc:spChg>
        <pc:spChg chg="mod">
          <ac:chgData name="CANO NESBET MANUEL E" userId="10d7bc67-ca2f-4942-a1ad-19a332b3104f" providerId="ADAL" clId="{ABDCD525-F8B9-473F-B86C-0D1F02ABEE90}" dt="2025-05-19T00:22:01.046" v="611"/>
          <ac:spMkLst>
            <pc:docMk/>
            <pc:sldMk cId="1106727586" sldId="307"/>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706594483" sldId="308"/>
        </pc:sldMkLst>
        <pc:spChg chg="mod">
          <ac:chgData name="CANO NESBET MANUEL E" userId="10d7bc67-ca2f-4942-a1ad-19a332b3104f" providerId="ADAL" clId="{ABDCD525-F8B9-473F-B86C-0D1F02ABEE90}" dt="2025-05-18T23:47:50.834" v="122"/>
          <ac:spMkLst>
            <pc:docMk/>
            <pc:sldMk cId="706594483" sldId="308"/>
            <ac:spMk id="3" creationId="{373827F3-F386-AA4E-80ED-D86DEF8C158D}"/>
          </ac:spMkLst>
        </pc:spChg>
        <pc:spChg chg="mod">
          <ac:chgData name="CANO NESBET MANUEL E" userId="10d7bc67-ca2f-4942-a1ad-19a332b3104f" providerId="ADAL" clId="{ABDCD525-F8B9-473F-B86C-0D1F02ABEE90}" dt="2025-05-19T00:22:01.046" v="611"/>
          <ac:spMkLst>
            <pc:docMk/>
            <pc:sldMk cId="706594483" sldId="308"/>
            <ac:spMk id="5" creationId="{31BF7889-073A-E045-A3F2-45D63BD0FDC0}"/>
          </ac:spMkLst>
        </pc:spChg>
      </pc:sldChg>
      <pc:sldChg chg="modSp mod">
        <pc:chgData name="CANO NESBET MANUEL E" userId="10d7bc67-ca2f-4942-a1ad-19a332b3104f" providerId="ADAL" clId="{ABDCD525-F8B9-473F-B86C-0D1F02ABEE90}" dt="2025-05-19T00:22:01.046" v="611"/>
        <pc:sldMkLst>
          <pc:docMk/>
          <pc:sldMk cId="1794738657" sldId="309"/>
        </pc:sldMkLst>
        <pc:spChg chg="mod">
          <ac:chgData name="CANO NESBET MANUEL E" userId="10d7bc67-ca2f-4942-a1ad-19a332b3104f" providerId="ADAL" clId="{ABDCD525-F8B9-473F-B86C-0D1F02ABEE90}" dt="2025-05-19T00:22:01.046" v="611"/>
          <ac:spMkLst>
            <pc:docMk/>
            <pc:sldMk cId="1794738657" sldId="309"/>
            <ac:spMk id="4" creationId="{D528596A-0847-664A-9D47-5096383E5E09}"/>
          </ac:spMkLst>
        </pc:spChg>
        <pc:spChg chg="mod">
          <ac:chgData name="CANO NESBET MANUEL E" userId="10d7bc67-ca2f-4942-a1ad-19a332b3104f" providerId="ADAL" clId="{ABDCD525-F8B9-473F-B86C-0D1F02ABEE90}" dt="2025-05-18T23:47:50.834" v="122"/>
          <ac:spMkLst>
            <pc:docMk/>
            <pc:sldMk cId="1794738657" sldId="309"/>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4010014743" sldId="310"/>
        </pc:sldMkLst>
        <pc:spChg chg="mod">
          <ac:chgData name="CANO NESBET MANUEL E" userId="10d7bc67-ca2f-4942-a1ad-19a332b3104f" providerId="ADAL" clId="{ABDCD525-F8B9-473F-B86C-0D1F02ABEE90}" dt="2025-05-19T00:22:01.046" v="611"/>
          <ac:spMkLst>
            <pc:docMk/>
            <pc:sldMk cId="4010014743" sldId="310"/>
            <ac:spMk id="4" creationId="{D528596A-0847-664A-9D47-5096383E5E09}"/>
          </ac:spMkLst>
        </pc:spChg>
        <pc:spChg chg="mod">
          <ac:chgData name="CANO NESBET MANUEL E" userId="10d7bc67-ca2f-4942-a1ad-19a332b3104f" providerId="ADAL" clId="{ABDCD525-F8B9-473F-B86C-0D1F02ABEE90}" dt="2025-05-18T23:47:50.834" v="122"/>
          <ac:spMkLst>
            <pc:docMk/>
            <pc:sldMk cId="4010014743" sldId="31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2735560525" sldId="311"/>
        </pc:sldMkLst>
        <pc:spChg chg="mod">
          <ac:chgData name="CANO NESBET MANUEL E" userId="10d7bc67-ca2f-4942-a1ad-19a332b3104f" providerId="ADAL" clId="{ABDCD525-F8B9-473F-B86C-0D1F02ABEE90}" dt="2025-05-19T00:22:01.046" v="611"/>
          <ac:spMkLst>
            <pc:docMk/>
            <pc:sldMk cId="2735560525" sldId="311"/>
            <ac:spMk id="4" creationId="{D528596A-0847-664A-9D47-5096383E5E09}"/>
          </ac:spMkLst>
        </pc:spChg>
        <pc:spChg chg="mod">
          <ac:chgData name="CANO NESBET MANUEL E" userId="10d7bc67-ca2f-4942-a1ad-19a332b3104f" providerId="ADAL" clId="{ABDCD525-F8B9-473F-B86C-0D1F02ABEE90}" dt="2025-05-18T23:47:50.834" v="122"/>
          <ac:spMkLst>
            <pc:docMk/>
            <pc:sldMk cId="2735560525" sldId="311"/>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434679925" sldId="312"/>
        </pc:sldMkLst>
        <pc:spChg chg="mod">
          <ac:chgData name="CANO NESBET MANUEL E" userId="10d7bc67-ca2f-4942-a1ad-19a332b3104f" providerId="ADAL" clId="{ABDCD525-F8B9-473F-B86C-0D1F02ABEE90}" dt="2025-05-19T00:22:01.046" v="611"/>
          <ac:spMkLst>
            <pc:docMk/>
            <pc:sldMk cId="1434679925" sldId="312"/>
            <ac:spMk id="4" creationId="{D528596A-0847-664A-9D47-5096383E5E09}"/>
          </ac:spMkLst>
        </pc:spChg>
        <pc:spChg chg="mod">
          <ac:chgData name="CANO NESBET MANUEL E" userId="10d7bc67-ca2f-4942-a1ad-19a332b3104f" providerId="ADAL" clId="{ABDCD525-F8B9-473F-B86C-0D1F02ABEE90}" dt="2025-05-18T23:47:50.834" v="122"/>
          <ac:spMkLst>
            <pc:docMk/>
            <pc:sldMk cId="1434679925" sldId="312"/>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756972646" sldId="313"/>
        </pc:sldMkLst>
        <pc:spChg chg="mod">
          <ac:chgData name="CANO NESBET MANUEL E" userId="10d7bc67-ca2f-4942-a1ad-19a332b3104f" providerId="ADAL" clId="{ABDCD525-F8B9-473F-B86C-0D1F02ABEE90}" dt="2025-05-19T00:22:01.046" v="611"/>
          <ac:spMkLst>
            <pc:docMk/>
            <pc:sldMk cId="1756972646" sldId="313"/>
            <ac:spMk id="4" creationId="{D528596A-0847-664A-9D47-5096383E5E09}"/>
          </ac:spMkLst>
        </pc:spChg>
        <pc:spChg chg="mod">
          <ac:chgData name="CANO NESBET MANUEL E" userId="10d7bc67-ca2f-4942-a1ad-19a332b3104f" providerId="ADAL" clId="{ABDCD525-F8B9-473F-B86C-0D1F02ABEE90}" dt="2025-05-18T23:47:50.834" v="122"/>
          <ac:spMkLst>
            <pc:docMk/>
            <pc:sldMk cId="1756972646" sldId="313"/>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639399535" sldId="314"/>
        </pc:sldMkLst>
        <pc:spChg chg="mod">
          <ac:chgData name="CANO NESBET MANUEL E" userId="10d7bc67-ca2f-4942-a1ad-19a332b3104f" providerId="ADAL" clId="{ABDCD525-F8B9-473F-B86C-0D1F02ABEE90}" dt="2025-05-19T00:22:01.046" v="611"/>
          <ac:spMkLst>
            <pc:docMk/>
            <pc:sldMk cId="639399535" sldId="314"/>
            <ac:spMk id="4" creationId="{D528596A-0847-664A-9D47-5096383E5E09}"/>
          </ac:spMkLst>
        </pc:spChg>
        <pc:spChg chg="mod">
          <ac:chgData name="CANO NESBET MANUEL E" userId="10d7bc67-ca2f-4942-a1ad-19a332b3104f" providerId="ADAL" clId="{ABDCD525-F8B9-473F-B86C-0D1F02ABEE90}" dt="2025-05-18T23:47:50.834" v="122"/>
          <ac:spMkLst>
            <pc:docMk/>
            <pc:sldMk cId="639399535" sldId="314"/>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3566646398" sldId="315"/>
        </pc:sldMkLst>
        <pc:spChg chg="mod">
          <ac:chgData name="CANO NESBET MANUEL E" userId="10d7bc67-ca2f-4942-a1ad-19a332b3104f" providerId="ADAL" clId="{ABDCD525-F8B9-473F-B86C-0D1F02ABEE90}" dt="2025-05-19T00:22:01.046" v="611"/>
          <ac:spMkLst>
            <pc:docMk/>
            <pc:sldMk cId="3566646398" sldId="315"/>
            <ac:spMk id="4" creationId="{D528596A-0847-664A-9D47-5096383E5E09}"/>
          </ac:spMkLst>
        </pc:spChg>
        <pc:spChg chg="mod">
          <ac:chgData name="CANO NESBET MANUEL E" userId="10d7bc67-ca2f-4942-a1ad-19a332b3104f" providerId="ADAL" clId="{ABDCD525-F8B9-473F-B86C-0D1F02ABEE90}" dt="2025-05-18T23:47:50.834" v="122"/>
          <ac:spMkLst>
            <pc:docMk/>
            <pc:sldMk cId="3566646398" sldId="315"/>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1398439132" sldId="316"/>
        </pc:sldMkLst>
        <pc:spChg chg="mod">
          <ac:chgData name="CANO NESBET MANUEL E" userId="10d7bc67-ca2f-4942-a1ad-19a332b3104f" providerId="ADAL" clId="{ABDCD525-F8B9-473F-B86C-0D1F02ABEE90}" dt="2025-05-19T00:22:01.046" v="611"/>
          <ac:spMkLst>
            <pc:docMk/>
            <pc:sldMk cId="1398439132" sldId="316"/>
            <ac:spMk id="4" creationId="{D528596A-0847-664A-9D47-5096383E5E09}"/>
          </ac:spMkLst>
        </pc:spChg>
        <pc:spChg chg="mod">
          <ac:chgData name="CANO NESBET MANUEL E" userId="10d7bc67-ca2f-4942-a1ad-19a332b3104f" providerId="ADAL" clId="{ABDCD525-F8B9-473F-B86C-0D1F02ABEE90}" dt="2025-05-18T23:47:50.834" v="122"/>
          <ac:spMkLst>
            <pc:docMk/>
            <pc:sldMk cId="1398439132" sldId="316"/>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3975168428" sldId="317"/>
        </pc:sldMkLst>
        <pc:spChg chg="mod">
          <ac:chgData name="CANO NESBET MANUEL E" userId="10d7bc67-ca2f-4942-a1ad-19a332b3104f" providerId="ADAL" clId="{ABDCD525-F8B9-473F-B86C-0D1F02ABEE90}" dt="2025-05-19T00:22:01.046" v="611"/>
          <ac:spMkLst>
            <pc:docMk/>
            <pc:sldMk cId="3975168428" sldId="317"/>
            <ac:spMk id="4" creationId="{D528596A-0847-664A-9D47-5096383E5E09}"/>
          </ac:spMkLst>
        </pc:spChg>
        <pc:spChg chg="mod">
          <ac:chgData name="CANO NESBET MANUEL E" userId="10d7bc67-ca2f-4942-a1ad-19a332b3104f" providerId="ADAL" clId="{ABDCD525-F8B9-473F-B86C-0D1F02ABEE90}" dt="2025-05-18T23:47:50.834" v="122"/>
          <ac:spMkLst>
            <pc:docMk/>
            <pc:sldMk cId="3975168428" sldId="317"/>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239597884" sldId="318"/>
        </pc:sldMkLst>
        <pc:spChg chg="mod">
          <ac:chgData name="CANO NESBET MANUEL E" userId="10d7bc67-ca2f-4942-a1ad-19a332b3104f" providerId="ADAL" clId="{ABDCD525-F8B9-473F-B86C-0D1F02ABEE90}" dt="2025-05-19T00:22:01.046" v="611"/>
          <ac:spMkLst>
            <pc:docMk/>
            <pc:sldMk cId="239597884" sldId="318"/>
            <ac:spMk id="3" creationId="{8C82F32A-22A5-0046-9FAC-5295E4FA5A12}"/>
          </ac:spMkLst>
        </pc:spChg>
        <pc:spChg chg="mod">
          <ac:chgData name="CANO NESBET MANUEL E" userId="10d7bc67-ca2f-4942-a1ad-19a332b3104f" providerId="ADAL" clId="{ABDCD525-F8B9-473F-B86C-0D1F02ABEE90}" dt="2025-05-18T23:47:50.834" v="122"/>
          <ac:spMkLst>
            <pc:docMk/>
            <pc:sldMk cId="239597884" sldId="318"/>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232499080" sldId="319"/>
        </pc:sldMkLst>
        <pc:spChg chg="mod">
          <ac:chgData name="CANO NESBET MANUEL E" userId="10d7bc67-ca2f-4942-a1ad-19a332b3104f" providerId="ADAL" clId="{ABDCD525-F8B9-473F-B86C-0D1F02ABEE90}" dt="2025-05-19T00:22:01.046" v="611"/>
          <ac:spMkLst>
            <pc:docMk/>
            <pc:sldMk cId="232499080" sldId="319"/>
            <ac:spMk id="3" creationId="{8C82F32A-22A5-0046-9FAC-5295E4FA5A12}"/>
          </ac:spMkLst>
        </pc:spChg>
        <pc:spChg chg="mod">
          <ac:chgData name="CANO NESBET MANUEL E" userId="10d7bc67-ca2f-4942-a1ad-19a332b3104f" providerId="ADAL" clId="{ABDCD525-F8B9-473F-B86C-0D1F02ABEE90}" dt="2025-05-18T23:47:50.834" v="122"/>
          <ac:spMkLst>
            <pc:docMk/>
            <pc:sldMk cId="232499080" sldId="319"/>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3645034231" sldId="320"/>
        </pc:sldMkLst>
        <pc:spChg chg="mod">
          <ac:chgData name="CANO NESBET MANUEL E" userId="10d7bc67-ca2f-4942-a1ad-19a332b3104f" providerId="ADAL" clId="{ABDCD525-F8B9-473F-B86C-0D1F02ABEE90}" dt="2025-05-19T00:22:01.046" v="611"/>
          <ac:spMkLst>
            <pc:docMk/>
            <pc:sldMk cId="3645034231" sldId="320"/>
            <ac:spMk id="4" creationId="{336C985E-BCEF-DD49-BB47-C4649A79F0D8}"/>
          </ac:spMkLst>
        </pc:spChg>
        <pc:spChg chg="mod">
          <ac:chgData name="CANO NESBET MANUEL E" userId="10d7bc67-ca2f-4942-a1ad-19a332b3104f" providerId="ADAL" clId="{ABDCD525-F8B9-473F-B86C-0D1F02ABEE90}" dt="2025-05-18T23:47:50.834" v="122"/>
          <ac:spMkLst>
            <pc:docMk/>
            <pc:sldMk cId="3645034231" sldId="320"/>
            <ac:spMk id="5" creationId="{1B07C49E-AFFC-EC46-8930-E4D428F5F943}"/>
          </ac:spMkLst>
        </pc:spChg>
      </pc:sldChg>
      <pc:sldChg chg="modSp mod">
        <pc:chgData name="CANO NESBET MANUEL E" userId="10d7bc67-ca2f-4942-a1ad-19a332b3104f" providerId="ADAL" clId="{ABDCD525-F8B9-473F-B86C-0D1F02ABEE90}" dt="2025-05-19T00:22:01.046" v="611"/>
        <pc:sldMkLst>
          <pc:docMk/>
          <pc:sldMk cId="700132931" sldId="322"/>
        </pc:sldMkLst>
        <pc:spChg chg="mod">
          <ac:chgData name="CANO NESBET MANUEL E" userId="10d7bc67-ca2f-4942-a1ad-19a332b3104f" providerId="ADAL" clId="{ABDCD525-F8B9-473F-B86C-0D1F02ABEE90}" dt="2025-05-19T00:22:01.046" v="611"/>
          <ac:spMkLst>
            <pc:docMk/>
            <pc:sldMk cId="700132931" sldId="322"/>
            <ac:spMk id="3" creationId="{8C82F32A-22A5-0046-9FAC-5295E4FA5A12}"/>
          </ac:spMkLst>
        </pc:spChg>
        <pc:spChg chg="mod">
          <ac:chgData name="CANO NESBET MANUEL E" userId="10d7bc67-ca2f-4942-a1ad-19a332b3104f" providerId="ADAL" clId="{ABDCD525-F8B9-473F-B86C-0D1F02ABEE90}" dt="2025-05-18T23:47:50.834" v="122"/>
          <ac:spMkLst>
            <pc:docMk/>
            <pc:sldMk cId="700132931" sldId="322"/>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1866160706" sldId="323"/>
        </pc:sldMkLst>
        <pc:spChg chg="mod">
          <ac:chgData name="CANO NESBET MANUEL E" userId="10d7bc67-ca2f-4942-a1ad-19a332b3104f" providerId="ADAL" clId="{ABDCD525-F8B9-473F-B86C-0D1F02ABEE90}" dt="2025-05-19T00:22:01.046" v="611"/>
          <ac:spMkLst>
            <pc:docMk/>
            <pc:sldMk cId="1866160706" sldId="323"/>
            <ac:spMk id="3" creationId="{8C82F32A-22A5-0046-9FAC-5295E4FA5A12}"/>
          </ac:spMkLst>
        </pc:spChg>
        <pc:spChg chg="mod">
          <ac:chgData name="CANO NESBET MANUEL E" userId="10d7bc67-ca2f-4942-a1ad-19a332b3104f" providerId="ADAL" clId="{ABDCD525-F8B9-473F-B86C-0D1F02ABEE90}" dt="2025-05-18T23:47:50.834" v="122"/>
          <ac:spMkLst>
            <pc:docMk/>
            <pc:sldMk cId="1866160706" sldId="323"/>
            <ac:spMk id="5" creationId="{85D9F803-CDBC-C74C-AF1B-2B5937D1C241}"/>
          </ac:spMkLst>
        </pc:spChg>
      </pc:sldChg>
      <pc:sldChg chg="modSp mod">
        <pc:chgData name="CANO NESBET MANUEL E" userId="10d7bc67-ca2f-4942-a1ad-19a332b3104f" providerId="ADAL" clId="{ABDCD525-F8B9-473F-B86C-0D1F02ABEE90}" dt="2025-05-19T00:22:01.046" v="611"/>
        <pc:sldMkLst>
          <pc:docMk/>
          <pc:sldMk cId="252359608" sldId="324"/>
        </pc:sldMkLst>
        <pc:spChg chg="mod">
          <ac:chgData name="CANO NESBET MANUEL E" userId="10d7bc67-ca2f-4942-a1ad-19a332b3104f" providerId="ADAL" clId="{ABDCD525-F8B9-473F-B86C-0D1F02ABEE90}" dt="2025-05-19T00:22:01.046" v="611"/>
          <ac:spMkLst>
            <pc:docMk/>
            <pc:sldMk cId="252359608" sldId="324"/>
            <ac:spMk id="3" creationId="{8C82F32A-22A5-0046-9FAC-5295E4FA5A12}"/>
          </ac:spMkLst>
        </pc:spChg>
        <pc:spChg chg="mod">
          <ac:chgData name="CANO NESBET MANUEL E" userId="10d7bc67-ca2f-4942-a1ad-19a332b3104f" providerId="ADAL" clId="{ABDCD525-F8B9-473F-B86C-0D1F02ABEE90}" dt="2025-05-18T23:47:50.834" v="122"/>
          <ac:spMkLst>
            <pc:docMk/>
            <pc:sldMk cId="252359608" sldId="324"/>
            <ac:spMk id="5" creationId="{85D9F803-CDBC-C74C-AF1B-2B5937D1C241}"/>
          </ac:spMkLst>
        </pc:spChg>
      </pc:sldChg>
      <pc:sldChg chg="modSp mod">
        <pc:chgData name="CANO NESBET MANUEL E" userId="10d7bc67-ca2f-4942-a1ad-19a332b3104f" providerId="ADAL" clId="{ABDCD525-F8B9-473F-B86C-0D1F02ABEE90}" dt="2025-05-18T23:21:04.124" v="53" actId="20577"/>
        <pc:sldMkLst>
          <pc:docMk/>
          <pc:sldMk cId="1277611629" sldId="327"/>
        </pc:sldMkLst>
        <pc:spChg chg="mod">
          <ac:chgData name="CANO NESBET MANUEL E" userId="10d7bc67-ca2f-4942-a1ad-19a332b3104f" providerId="ADAL" clId="{ABDCD525-F8B9-473F-B86C-0D1F02ABEE90}" dt="2025-05-18T23:21:04.124" v="53" actId="20577"/>
          <ac:spMkLst>
            <pc:docMk/>
            <pc:sldMk cId="1277611629" sldId="327"/>
            <ac:spMk id="6" creationId="{2C36AF9D-A911-994B-90EA-013D4CDA5604}"/>
          </ac:spMkLst>
        </pc:spChg>
      </pc:sldChg>
      <pc:sldChg chg="addSp delSp modSp mod setBg delDesignElem">
        <pc:chgData name="CANO NESBET MANUEL E" userId="10d7bc67-ca2f-4942-a1ad-19a332b3104f" providerId="ADAL" clId="{ABDCD525-F8B9-473F-B86C-0D1F02ABEE90}" dt="2025-05-19T00:22:01.046" v="611"/>
        <pc:sldMkLst>
          <pc:docMk/>
          <pc:sldMk cId="724038033" sldId="330"/>
        </pc:sldMkLst>
        <pc:spChg chg="mod ord">
          <ac:chgData name="CANO NESBET MANUEL E" userId="10d7bc67-ca2f-4942-a1ad-19a332b3104f" providerId="ADAL" clId="{ABDCD525-F8B9-473F-B86C-0D1F02ABEE90}" dt="2025-05-19T00:22:01.046" v="611"/>
          <ac:spMkLst>
            <pc:docMk/>
            <pc:sldMk cId="724038033" sldId="330"/>
            <ac:spMk id="4" creationId="{E2403FD9-22AB-4833-9FE0-E1E67C96862D}"/>
          </ac:spMkLst>
        </pc:spChg>
        <pc:spChg chg="del">
          <ac:chgData name="CANO NESBET MANUEL E" userId="10d7bc67-ca2f-4942-a1ad-19a332b3104f" providerId="ADAL" clId="{ABDCD525-F8B9-473F-B86C-0D1F02ABEE90}" dt="2025-05-18T23:21:29.460" v="54" actId="26606"/>
          <ac:spMkLst>
            <pc:docMk/>
            <pc:sldMk cId="724038033" sldId="330"/>
            <ac:spMk id="10" creationId="{79EF1473-3ADD-43F1-A495-57AAB7FD902F}"/>
          </ac:spMkLst>
        </pc:spChg>
        <pc:spChg chg="mod">
          <ac:chgData name="CANO NESBET MANUEL E" userId="10d7bc67-ca2f-4942-a1ad-19a332b3104f" providerId="ADAL" clId="{ABDCD525-F8B9-473F-B86C-0D1F02ABEE90}" dt="2025-05-18T23:47:54.664" v="123" actId="26606"/>
          <ac:spMkLst>
            <pc:docMk/>
            <pc:sldMk cId="724038033" sldId="330"/>
            <ac:spMk id="19" creationId="{6CA66F18-AF00-434A-AB3C-61097BEAE5FA}"/>
          </ac:spMkLst>
        </pc:spChg>
        <pc:graphicFrameChg chg="add mod modGraphic">
          <ac:chgData name="CANO NESBET MANUEL E" userId="10d7bc67-ca2f-4942-a1ad-19a332b3104f" providerId="ADAL" clId="{ABDCD525-F8B9-473F-B86C-0D1F02ABEE90}" dt="2025-05-18T23:47:54.664" v="123" actId="26606"/>
          <ac:graphicFrameMkLst>
            <pc:docMk/>
            <pc:sldMk cId="724038033" sldId="330"/>
            <ac:graphicFrameMk id="21" creationId="{58D83AAE-0A23-45FD-C564-4407FC5A9C72}"/>
          </ac:graphicFrameMkLst>
        </pc:graphicFrameChg>
        <pc:picChg chg="add del">
          <ac:chgData name="CANO NESBET MANUEL E" userId="10d7bc67-ca2f-4942-a1ad-19a332b3104f" providerId="ADAL" clId="{ABDCD525-F8B9-473F-B86C-0D1F02ABEE90}" dt="2025-05-19T00:19:29.165" v="533"/>
          <ac:picMkLst>
            <pc:docMk/>
            <pc:sldMk cId="724038033" sldId="330"/>
            <ac:picMk id="26" creationId="{A8D526D7-C782-4F65-A21F-A6B40D869B47}"/>
          </ac:picMkLst>
        </pc:picChg>
      </pc:sldChg>
      <pc:sldChg chg="addSp delSp modSp mod setBg delDesignElem">
        <pc:chgData name="CANO NESBET MANUEL E" userId="10d7bc67-ca2f-4942-a1ad-19a332b3104f" providerId="ADAL" clId="{ABDCD525-F8B9-473F-B86C-0D1F02ABEE90}" dt="2025-05-19T00:22:01.046" v="611"/>
        <pc:sldMkLst>
          <pc:docMk/>
          <pc:sldMk cId="1980221439" sldId="331"/>
        </pc:sldMkLst>
        <pc:spChg chg="mod ord">
          <ac:chgData name="CANO NESBET MANUEL E" userId="10d7bc67-ca2f-4942-a1ad-19a332b3104f" providerId="ADAL" clId="{ABDCD525-F8B9-473F-B86C-0D1F02ABEE90}" dt="2025-05-19T00:22:01.046" v="611"/>
          <ac:spMkLst>
            <pc:docMk/>
            <pc:sldMk cId="1980221439" sldId="331"/>
            <ac:spMk id="4" creationId="{E2403FD9-22AB-4833-9FE0-E1E67C96862D}"/>
          </ac:spMkLst>
        </pc:spChg>
        <pc:spChg chg="del mod">
          <ac:chgData name="CANO NESBET MANUEL E" userId="10d7bc67-ca2f-4942-a1ad-19a332b3104f" providerId="ADAL" clId="{ABDCD525-F8B9-473F-B86C-0D1F02ABEE90}" dt="2025-05-18T23:21:39.624" v="55" actId="26606"/>
          <ac:spMkLst>
            <pc:docMk/>
            <pc:sldMk cId="1980221439" sldId="331"/>
            <ac:spMk id="10" creationId="{79EF1473-3ADD-43F1-A495-57AAB7FD902F}"/>
          </ac:spMkLst>
        </pc:spChg>
        <pc:spChg chg="mod">
          <ac:chgData name="CANO NESBET MANUEL E" userId="10d7bc67-ca2f-4942-a1ad-19a332b3104f" providerId="ADAL" clId="{ABDCD525-F8B9-473F-B86C-0D1F02ABEE90}" dt="2025-05-18T23:48:08.510" v="126" actId="26606"/>
          <ac:spMkLst>
            <pc:docMk/>
            <pc:sldMk cId="1980221439" sldId="331"/>
            <ac:spMk id="19" creationId="{6CA66F18-AF00-434A-AB3C-61097BEAE5FA}"/>
          </ac:spMkLst>
        </pc:spChg>
        <pc:spChg chg="add del">
          <ac:chgData name="CANO NESBET MANUEL E" userId="10d7bc67-ca2f-4942-a1ad-19a332b3104f" providerId="ADAL" clId="{ABDCD525-F8B9-473F-B86C-0D1F02ABEE90}" dt="2025-05-18T23:47:50.834" v="122"/>
          <ac:spMkLst>
            <pc:docMk/>
            <pc:sldMk cId="1980221439" sldId="331"/>
            <ac:spMk id="25" creationId="{2E442304-DDBD-4F7B-8017-36BCC863FB40}"/>
          </ac:spMkLst>
        </pc:spChg>
        <pc:spChg chg="add del">
          <ac:chgData name="CANO NESBET MANUEL E" userId="10d7bc67-ca2f-4942-a1ad-19a332b3104f" providerId="ADAL" clId="{ABDCD525-F8B9-473F-B86C-0D1F02ABEE90}" dt="2025-05-18T23:47:50.834" v="122"/>
          <ac:spMkLst>
            <pc:docMk/>
            <pc:sldMk cId="1980221439" sldId="331"/>
            <ac:spMk id="27" creationId="{5E107275-3853-46FD-A241-DE4355A42675}"/>
          </ac:spMkLst>
        </pc:spChg>
        <pc:graphicFrameChg chg="add mod modGraphic">
          <ac:chgData name="CANO NESBET MANUEL E" userId="10d7bc67-ca2f-4942-a1ad-19a332b3104f" providerId="ADAL" clId="{ABDCD525-F8B9-473F-B86C-0D1F02ABEE90}" dt="2025-05-18T23:48:08.510" v="126" actId="26606"/>
          <ac:graphicFrameMkLst>
            <pc:docMk/>
            <pc:sldMk cId="1980221439" sldId="331"/>
            <ac:graphicFrameMk id="21" creationId="{CA402958-3DE1-1B37-ED6D-64E7F20DD58C}"/>
          </ac:graphicFrameMkLst>
        </pc:graphicFrameChg>
        <pc:picChg chg="add del">
          <ac:chgData name="CANO NESBET MANUEL E" userId="10d7bc67-ca2f-4942-a1ad-19a332b3104f" providerId="ADAL" clId="{ABDCD525-F8B9-473F-B86C-0D1F02ABEE90}" dt="2025-05-18T23:48:08.374" v="125" actId="26606"/>
          <ac:picMkLst>
            <pc:docMk/>
            <pc:sldMk cId="1980221439" sldId="331"/>
            <ac:picMk id="26" creationId="{A8D526D7-C782-4F65-A21F-A6B40D869B47}"/>
          </ac:picMkLst>
        </pc:picChg>
        <pc:picChg chg="add del">
          <ac:chgData name="CANO NESBET MANUEL E" userId="10d7bc67-ca2f-4942-a1ad-19a332b3104f" providerId="ADAL" clId="{ABDCD525-F8B9-473F-B86C-0D1F02ABEE90}" dt="2025-05-19T00:19:29.165" v="533"/>
          <ac:picMkLst>
            <pc:docMk/>
            <pc:sldMk cId="1980221439" sldId="331"/>
            <ac:picMk id="28"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2560061391" sldId="332"/>
        </pc:sldMkLst>
        <pc:spChg chg="mod ord">
          <ac:chgData name="CANO NESBET MANUEL E" userId="10d7bc67-ca2f-4942-a1ad-19a332b3104f" providerId="ADAL" clId="{ABDCD525-F8B9-473F-B86C-0D1F02ABEE90}" dt="2025-05-19T00:22:01.046" v="611"/>
          <ac:spMkLst>
            <pc:docMk/>
            <pc:sldMk cId="2560061391" sldId="332"/>
            <ac:spMk id="4" creationId="{E2403FD9-22AB-4833-9FE0-E1E67C96862D}"/>
          </ac:spMkLst>
        </pc:spChg>
        <pc:spChg chg="mod">
          <ac:chgData name="CANO NESBET MANUEL E" userId="10d7bc67-ca2f-4942-a1ad-19a332b3104f" providerId="ADAL" clId="{ABDCD525-F8B9-473F-B86C-0D1F02ABEE90}" dt="2025-05-19T00:21:45.575" v="604"/>
          <ac:spMkLst>
            <pc:docMk/>
            <pc:sldMk cId="2560061391" sldId="332"/>
            <ac:spMk id="5" creationId="{8E999A1B-8752-489F-A63B-EA2F60186B52}"/>
          </ac:spMkLst>
        </pc:spChg>
        <pc:spChg chg="mod">
          <ac:chgData name="CANO NESBET MANUEL E" userId="10d7bc67-ca2f-4942-a1ad-19a332b3104f" providerId="ADAL" clId="{ABDCD525-F8B9-473F-B86C-0D1F02ABEE90}" dt="2025-05-18T23:48:17.229" v="129" actId="26606"/>
          <ac:spMkLst>
            <pc:docMk/>
            <pc:sldMk cId="2560061391" sldId="332"/>
            <ac:spMk id="19" creationId="{6CA66F18-AF00-434A-AB3C-61097BEAE5FA}"/>
          </ac:spMkLst>
        </pc:spChg>
        <pc:spChg chg="add del">
          <ac:chgData name="CANO NESBET MANUEL E" userId="10d7bc67-ca2f-4942-a1ad-19a332b3104f" providerId="ADAL" clId="{ABDCD525-F8B9-473F-B86C-0D1F02ABEE90}" dt="2025-05-18T23:47:50.834" v="122"/>
          <ac:spMkLst>
            <pc:docMk/>
            <pc:sldMk cId="2560061391" sldId="332"/>
            <ac:spMk id="25" creationId="{F13C74B1-5B17-4795-BED0-7140497B445A}"/>
          </ac:spMkLst>
        </pc:spChg>
        <pc:spChg chg="add del">
          <ac:chgData name="CANO NESBET MANUEL E" userId="10d7bc67-ca2f-4942-a1ad-19a332b3104f" providerId="ADAL" clId="{ABDCD525-F8B9-473F-B86C-0D1F02ABEE90}" dt="2025-05-18T23:47:50.834" v="122"/>
          <ac:spMkLst>
            <pc:docMk/>
            <pc:sldMk cId="2560061391" sldId="332"/>
            <ac:spMk id="27" creationId="{D4974D33-8DC5-464E-8C6D-BE58F0669C17}"/>
          </ac:spMkLst>
        </pc:spChg>
        <pc:picChg chg="add mod ord">
          <ac:chgData name="CANO NESBET MANUEL E" userId="10d7bc67-ca2f-4942-a1ad-19a332b3104f" providerId="ADAL" clId="{ABDCD525-F8B9-473F-B86C-0D1F02ABEE90}" dt="2025-05-18T23:48:17.229" v="129" actId="26606"/>
          <ac:picMkLst>
            <pc:docMk/>
            <pc:sldMk cId="2560061391" sldId="332"/>
            <ac:picMk id="21" creationId="{C9ACD589-7D54-0B8D-834F-E3BC101C1967}"/>
          </ac:picMkLst>
        </pc:picChg>
        <pc:picChg chg="add del">
          <ac:chgData name="CANO NESBET MANUEL E" userId="10d7bc67-ca2f-4942-a1ad-19a332b3104f" providerId="ADAL" clId="{ABDCD525-F8B9-473F-B86C-0D1F02ABEE90}" dt="2025-05-19T00:19:29.165" v="533"/>
          <ac:picMkLst>
            <pc:docMk/>
            <pc:sldMk cId="2560061391" sldId="332"/>
            <ac:picMk id="26" creationId="{B536FA4E-0152-4E27-91DA-0FC22D1846BB}"/>
          </ac:picMkLst>
        </pc:picChg>
      </pc:sldChg>
      <pc:sldChg chg="addSp delSp modSp add mod setBg">
        <pc:chgData name="CANO NESBET MANUEL E" userId="10d7bc67-ca2f-4942-a1ad-19a332b3104f" providerId="ADAL" clId="{ABDCD525-F8B9-473F-B86C-0D1F02ABEE90}" dt="2025-05-19T00:29:21.350" v="673" actId="14100"/>
        <pc:sldMkLst>
          <pc:docMk/>
          <pc:sldMk cId="1610034755" sldId="333"/>
        </pc:sldMkLst>
        <pc:spChg chg="add mod">
          <ac:chgData name="CANO NESBET MANUEL E" userId="10d7bc67-ca2f-4942-a1ad-19a332b3104f" providerId="ADAL" clId="{ABDCD525-F8B9-473F-B86C-0D1F02ABEE90}" dt="2025-05-19T00:26:35.793" v="647" actId="1076"/>
          <ac:spMkLst>
            <pc:docMk/>
            <pc:sldMk cId="1610034755" sldId="333"/>
            <ac:spMk id="2" creationId="{1B9AD677-C3BC-6D50-ED80-B822B8BE93FC}"/>
          </ac:spMkLst>
        </pc:spChg>
        <pc:spChg chg="mod">
          <ac:chgData name="CANO NESBET MANUEL E" userId="10d7bc67-ca2f-4942-a1ad-19a332b3104f" providerId="ADAL" clId="{ABDCD525-F8B9-473F-B86C-0D1F02ABEE90}" dt="2025-05-19T00:27:17.074" v="660"/>
          <ac:spMkLst>
            <pc:docMk/>
            <pc:sldMk cId="1610034755" sldId="333"/>
            <ac:spMk id="4" creationId="{0B439CA6-5B90-3A2E-0EED-1519F19F6B0A}"/>
          </ac:spMkLst>
        </pc:spChg>
        <pc:spChg chg="mod">
          <ac:chgData name="CANO NESBET MANUEL E" userId="10d7bc67-ca2f-4942-a1ad-19a332b3104f" providerId="ADAL" clId="{ABDCD525-F8B9-473F-B86C-0D1F02ABEE90}" dt="2025-05-19T00:26:40.494" v="648" actId="1076"/>
          <ac:spMkLst>
            <pc:docMk/>
            <pc:sldMk cId="1610034755" sldId="333"/>
            <ac:spMk id="11" creationId="{1FBD0677-A065-3C62-6CEB-ED0717998A26}"/>
          </ac:spMkLst>
        </pc:spChg>
        <pc:graphicFrameChg chg="add mod">
          <ac:chgData name="CANO NESBET MANUEL E" userId="10d7bc67-ca2f-4942-a1ad-19a332b3104f" providerId="ADAL" clId="{ABDCD525-F8B9-473F-B86C-0D1F02ABEE90}" dt="2025-05-19T00:29:21.350" v="673" actId="14100"/>
          <ac:graphicFrameMkLst>
            <pc:docMk/>
            <pc:sldMk cId="1610034755" sldId="333"/>
            <ac:graphicFrameMk id="3" creationId="{0471C127-6BDA-7199-6D53-5E55F05F7BD0}"/>
          </ac:graphicFrameMkLst>
        </pc:graphicFrameChg>
        <pc:graphicFrameChg chg="del mod">
          <ac:chgData name="CANO NESBET MANUEL E" userId="10d7bc67-ca2f-4942-a1ad-19a332b3104f" providerId="ADAL" clId="{ABDCD525-F8B9-473F-B86C-0D1F02ABEE90}" dt="2025-05-19T00:25:54.045" v="643" actId="478"/>
          <ac:graphicFrameMkLst>
            <pc:docMk/>
            <pc:sldMk cId="1610034755" sldId="333"/>
            <ac:graphicFrameMk id="13" creationId="{A4432908-356F-C496-2C11-7F5A89156C5F}"/>
          </ac:graphicFrameMkLst>
        </pc:graphicFrameChg>
      </pc:sldChg>
      <pc:sldChg chg="addSp delSp modSp add mod setBg">
        <pc:chgData name="CANO NESBET MANUEL E" userId="10d7bc67-ca2f-4942-a1ad-19a332b3104f" providerId="ADAL" clId="{ABDCD525-F8B9-473F-B86C-0D1F02ABEE90}" dt="2025-05-19T00:33:51.462" v="770" actId="1076"/>
        <pc:sldMkLst>
          <pc:docMk/>
          <pc:sldMk cId="4080847737" sldId="334"/>
        </pc:sldMkLst>
        <pc:spChg chg="mod">
          <ac:chgData name="CANO NESBET MANUEL E" userId="10d7bc67-ca2f-4942-a1ad-19a332b3104f" providerId="ADAL" clId="{ABDCD525-F8B9-473F-B86C-0D1F02ABEE90}" dt="2025-05-19T00:33:51.462" v="770" actId="1076"/>
          <ac:spMkLst>
            <pc:docMk/>
            <pc:sldMk cId="4080847737" sldId="334"/>
            <ac:spMk id="7" creationId="{CA053FAF-9C0D-6541-9C95-01D8A30084E6}"/>
          </ac:spMkLst>
        </pc:spChg>
        <pc:spChg chg="add del mod">
          <ac:chgData name="CANO NESBET MANUEL E" userId="10d7bc67-ca2f-4942-a1ad-19a332b3104f" providerId="ADAL" clId="{ABDCD525-F8B9-473F-B86C-0D1F02ABEE90}" dt="2025-05-19T00:33:02.639" v="763" actId="27636"/>
          <ac:spMkLst>
            <pc:docMk/>
            <pc:sldMk cId="4080847737" sldId="334"/>
            <ac:spMk id="17" creationId="{6C5DD0F4-219C-6920-DDB1-5A9D15C484E2}"/>
          </ac:spMkLst>
        </pc:spChg>
        <pc:graphicFrameChg chg="add del modGraphic">
          <ac:chgData name="CANO NESBET MANUEL E" userId="10d7bc67-ca2f-4942-a1ad-19a332b3104f" providerId="ADAL" clId="{ABDCD525-F8B9-473F-B86C-0D1F02ABEE90}" dt="2025-05-19T00:32:29.174" v="752" actId="26606"/>
          <ac:graphicFrameMkLst>
            <pc:docMk/>
            <pc:sldMk cId="4080847737" sldId="334"/>
            <ac:graphicFrameMk id="20" creationId="{41A3EA8D-689B-C232-8347-89BCFD5C05F1}"/>
          </ac:graphicFrameMkLst>
        </pc:graphicFrame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103E7-206D-4A66-B84B-ED6F238FBA8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83853D4-14FD-476A-8C30-82ECCA4C3B8E}">
      <dgm:prSet/>
      <dgm:spPr/>
      <dgm:t>
        <a:bodyPr/>
        <a:lstStyle/>
        <a:p>
          <a:pPr>
            <a:lnSpc>
              <a:spcPct val="100000"/>
            </a:lnSpc>
          </a:pPr>
          <a:r>
            <a:rPr lang="en-US"/>
            <a:t>Executive Summary</a:t>
          </a:r>
        </a:p>
      </dgm:t>
    </dgm:pt>
    <dgm:pt modelId="{05CAA456-3D46-429B-80D5-3E8FDE2E083C}" type="parTrans" cxnId="{E72AD0A3-1E0C-40CB-8BC7-2A279D9F37FE}">
      <dgm:prSet/>
      <dgm:spPr/>
      <dgm:t>
        <a:bodyPr/>
        <a:lstStyle/>
        <a:p>
          <a:endParaRPr lang="en-US"/>
        </a:p>
      </dgm:t>
    </dgm:pt>
    <dgm:pt modelId="{0A42EF6C-8557-4A06-9B55-1729C5A349BE}" type="sibTrans" cxnId="{E72AD0A3-1E0C-40CB-8BC7-2A279D9F37FE}">
      <dgm:prSet/>
      <dgm:spPr/>
      <dgm:t>
        <a:bodyPr/>
        <a:lstStyle/>
        <a:p>
          <a:endParaRPr lang="en-US"/>
        </a:p>
      </dgm:t>
    </dgm:pt>
    <dgm:pt modelId="{7AB9CA30-247E-4FD8-B177-5A5F719BB874}">
      <dgm:prSet/>
      <dgm:spPr/>
      <dgm:t>
        <a:bodyPr/>
        <a:lstStyle/>
        <a:p>
          <a:pPr>
            <a:lnSpc>
              <a:spcPct val="100000"/>
            </a:lnSpc>
          </a:pPr>
          <a:r>
            <a:rPr lang="en-US"/>
            <a:t>Introduction</a:t>
          </a:r>
        </a:p>
      </dgm:t>
    </dgm:pt>
    <dgm:pt modelId="{C377B54D-2C84-40B1-947E-DB4563496FA4}" type="parTrans" cxnId="{C63ACF14-1D8A-41A5-933D-133A05E1FEAE}">
      <dgm:prSet/>
      <dgm:spPr/>
      <dgm:t>
        <a:bodyPr/>
        <a:lstStyle/>
        <a:p>
          <a:endParaRPr lang="en-US"/>
        </a:p>
      </dgm:t>
    </dgm:pt>
    <dgm:pt modelId="{1F4E27C5-33F4-4DED-A84E-A8857BE9C6A9}" type="sibTrans" cxnId="{C63ACF14-1D8A-41A5-933D-133A05E1FEAE}">
      <dgm:prSet/>
      <dgm:spPr/>
      <dgm:t>
        <a:bodyPr/>
        <a:lstStyle/>
        <a:p>
          <a:endParaRPr lang="en-US"/>
        </a:p>
      </dgm:t>
    </dgm:pt>
    <dgm:pt modelId="{7100F67B-E5DF-4943-9E37-C02F0CED5079}">
      <dgm:prSet/>
      <dgm:spPr/>
      <dgm:t>
        <a:bodyPr/>
        <a:lstStyle/>
        <a:p>
          <a:pPr>
            <a:lnSpc>
              <a:spcPct val="100000"/>
            </a:lnSpc>
          </a:pPr>
          <a:r>
            <a:rPr lang="en-US"/>
            <a:t>Methodology</a:t>
          </a:r>
        </a:p>
      </dgm:t>
    </dgm:pt>
    <dgm:pt modelId="{866F7C5C-B687-4149-8EA2-8D599AFC1205}" type="parTrans" cxnId="{407077FF-E0F8-4172-8ED9-B00525B57901}">
      <dgm:prSet/>
      <dgm:spPr/>
      <dgm:t>
        <a:bodyPr/>
        <a:lstStyle/>
        <a:p>
          <a:endParaRPr lang="en-US"/>
        </a:p>
      </dgm:t>
    </dgm:pt>
    <dgm:pt modelId="{A46255E6-00B7-425C-AD7E-4BB8D3A1AF39}" type="sibTrans" cxnId="{407077FF-E0F8-4172-8ED9-B00525B57901}">
      <dgm:prSet/>
      <dgm:spPr/>
      <dgm:t>
        <a:bodyPr/>
        <a:lstStyle/>
        <a:p>
          <a:endParaRPr lang="en-US"/>
        </a:p>
      </dgm:t>
    </dgm:pt>
    <dgm:pt modelId="{4A683003-0440-4B94-9A8D-2523B7EA7FC6}">
      <dgm:prSet/>
      <dgm:spPr/>
      <dgm:t>
        <a:bodyPr/>
        <a:lstStyle/>
        <a:p>
          <a:pPr>
            <a:lnSpc>
              <a:spcPct val="100000"/>
            </a:lnSpc>
          </a:pPr>
          <a:r>
            <a:rPr lang="en-US"/>
            <a:t>Results</a:t>
          </a:r>
        </a:p>
      </dgm:t>
    </dgm:pt>
    <dgm:pt modelId="{8BA68DB0-1424-48E9-A936-012D7D6C0EEA}" type="parTrans" cxnId="{87AAD9AC-C19A-47E5-9081-95E4F8EF1C22}">
      <dgm:prSet/>
      <dgm:spPr/>
      <dgm:t>
        <a:bodyPr/>
        <a:lstStyle/>
        <a:p>
          <a:endParaRPr lang="en-US"/>
        </a:p>
      </dgm:t>
    </dgm:pt>
    <dgm:pt modelId="{F0A2C57B-B56E-4527-AF27-FC5FF8BCAA42}" type="sibTrans" cxnId="{87AAD9AC-C19A-47E5-9081-95E4F8EF1C22}">
      <dgm:prSet/>
      <dgm:spPr/>
      <dgm:t>
        <a:bodyPr/>
        <a:lstStyle/>
        <a:p>
          <a:endParaRPr lang="en-US"/>
        </a:p>
      </dgm:t>
    </dgm:pt>
    <dgm:pt modelId="{4F49192D-1DED-4EDF-9969-DD27570C76F6}">
      <dgm:prSet/>
      <dgm:spPr/>
      <dgm:t>
        <a:bodyPr/>
        <a:lstStyle/>
        <a:p>
          <a:pPr>
            <a:lnSpc>
              <a:spcPct val="100000"/>
            </a:lnSpc>
          </a:pPr>
          <a:r>
            <a:rPr lang="en-US"/>
            <a:t>Conclusion</a:t>
          </a:r>
        </a:p>
      </dgm:t>
    </dgm:pt>
    <dgm:pt modelId="{320A95BF-FE83-4884-AF33-8F9D8DB189FA}" type="parTrans" cxnId="{50EA73D6-5103-491E-96F2-68F41956860F}">
      <dgm:prSet/>
      <dgm:spPr/>
      <dgm:t>
        <a:bodyPr/>
        <a:lstStyle/>
        <a:p>
          <a:endParaRPr lang="en-US"/>
        </a:p>
      </dgm:t>
    </dgm:pt>
    <dgm:pt modelId="{E14FC4CA-D8FB-40D1-ABEA-5947298C699F}" type="sibTrans" cxnId="{50EA73D6-5103-491E-96F2-68F41956860F}">
      <dgm:prSet/>
      <dgm:spPr/>
      <dgm:t>
        <a:bodyPr/>
        <a:lstStyle/>
        <a:p>
          <a:endParaRPr lang="en-US"/>
        </a:p>
      </dgm:t>
    </dgm:pt>
    <dgm:pt modelId="{638145EE-0CE4-404A-BA79-C326917FCC34}">
      <dgm:prSet/>
      <dgm:spPr/>
      <dgm:t>
        <a:bodyPr/>
        <a:lstStyle/>
        <a:p>
          <a:pPr>
            <a:lnSpc>
              <a:spcPct val="100000"/>
            </a:lnSpc>
          </a:pPr>
          <a:r>
            <a:rPr lang="en-US"/>
            <a:t>Appendix</a:t>
          </a:r>
        </a:p>
      </dgm:t>
    </dgm:pt>
    <dgm:pt modelId="{14D874BE-078D-4D31-BE2A-930E4D8DA7FE}" type="parTrans" cxnId="{A66787AC-38C4-47BF-8A03-FD3F06835003}">
      <dgm:prSet/>
      <dgm:spPr/>
      <dgm:t>
        <a:bodyPr/>
        <a:lstStyle/>
        <a:p>
          <a:endParaRPr lang="en-US"/>
        </a:p>
      </dgm:t>
    </dgm:pt>
    <dgm:pt modelId="{4860E30F-8CA5-4656-9BC6-788D784F088A}" type="sibTrans" cxnId="{A66787AC-38C4-47BF-8A03-FD3F06835003}">
      <dgm:prSet/>
      <dgm:spPr/>
      <dgm:t>
        <a:bodyPr/>
        <a:lstStyle/>
        <a:p>
          <a:endParaRPr lang="en-US"/>
        </a:p>
      </dgm:t>
    </dgm:pt>
    <dgm:pt modelId="{291FA831-F2DA-4D50-9901-54870BB20A9C}" type="pres">
      <dgm:prSet presAssocID="{CBF103E7-206D-4A66-B84B-ED6F238FBA88}" presName="root" presStyleCnt="0">
        <dgm:presLayoutVars>
          <dgm:dir/>
          <dgm:resizeHandles val="exact"/>
        </dgm:presLayoutVars>
      </dgm:prSet>
      <dgm:spPr/>
    </dgm:pt>
    <dgm:pt modelId="{CAA61C47-A023-4E70-B525-8D90A5A06744}" type="pres">
      <dgm:prSet presAssocID="{783853D4-14FD-476A-8C30-82ECCA4C3B8E}" presName="compNode" presStyleCnt="0"/>
      <dgm:spPr/>
    </dgm:pt>
    <dgm:pt modelId="{6D609865-3F8B-4EF3-B3E2-B3801CD79589}" type="pres">
      <dgm:prSet presAssocID="{783853D4-14FD-476A-8C30-82ECCA4C3B8E}" presName="bgRect" presStyleLbl="bgShp" presStyleIdx="0" presStyleCnt="6"/>
      <dgm:spPr/>
    </dgm:pt>
    <dgm:pt modelId="{E64D0870-5A0A-4296-9395-8C379DF894CB}" type="pres">
      <dgm:prSet presAssocID="{783853D4-14FD-476A-8C30-82ECCA4C3B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EBBEC19C-FBD1-4A55-AE50-3084163018DC}" type="pres">
      <dgm:prSet presAssocID="{783853D4-14FD-476A-8C30-82ECCA4C3B8E}" presName="spaceRect" presStyleCnt="0"/>
      <dgm:spPr/>
    </dgm:pt>
    <dgm:pt modelId="{D26F6C77-2922-489C-896A-3768B4577E7B}" type="pres">
      <dgm:prSet presAssocID="{783853D4-14FD-476A-8C30-82ECCA4C3B8E}" presName="parTx" presStyleLbl="revTx" presStyleIdx="0" presStyleCnt="6">
        <dgm:presLayoutVars>
          <dgm:chMax val="0"/>
          <dgm:chPref val="0"/>
        </dgm:presLayoutVars>
      </dgm:prSet>
      <dgm:spPr/>
    </dgm:pt>
    <dgm:pt modelId="{55845EB5-7C76-41A6-BBC8-D4D062A57F5D}" type="pres">
      <dgm:prSet presAssocID="{0A42EF6C-8557-4A06-9B55-1729C5A349BE}" presName="sibTrans" presStyleCnt="0"/>
      <dgm:spPr/>
    </dgm:pt>
    <dgm:pt modelId="{BE4688D6-A9C8-4B00-951B-533C0DE67CE6}" type="pres">
      <dgm:prSet presAssocID="{7AB9CA30-247E-4FD8-B177-5A5F719BB874}" presName="compNode" presStyleCnt="0"/>
      <dgm:spPr/>
    </dgm:pt>
    <dgm:pt modelId="{B6EF0B46-C658-4E00-AF3D-44D507479417}" type="pres">
      <dgm:prSet presAssocID="{7AB9CA30-247E-4FD8-B177-5A5F719BB874}" presName="bgRect" presStyleLbl="bgShp" presStyleIdx="1" presStyleCnt="6"/>
      <dgm:spPr/>
    </dgm:pt>
    <dgm:pt modelId="{0CC9FAB9-C69B-4482-8037-B9099EDAD332}" type="pres">
      <dgm:prSet presAssocID="{7AB9CA30-247E-4FD8-B177-5A5F719BB8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8DB76DF-235D-4659-A4AF-4CF5D8B5156E}" type="pres">
      <dgm:prSet presAssocID="{7AB9CA30-247E-4FD8-B177-5A5F719BB874}" presName="spaceRect" presStyleCnt="0"/>
      <dgm:spPr/>
    </dgm:pt>
    <dgm:pt modelId="{449241F3-C86E-42A2-8AF5-73A7B8D4C7F2}" type="pres">
      <dgm:prSet presAssocID="{7AB9CA30-247E-4FD8-B177-5A5F719BB874}" presName="parTx" presStyleLbl="revTx" presStyleIdx="1" presStyleCnt="6">
        <dgm:presLayoutVars>
          <dgm:chMax val="0"/>
          <dgm:chPref val="0"/>
        </dgm:presLayoutVars>
      </dgm:prSet>
      <dgm:spPr/>
    </dgm:pt>
    <dgm:pt modelId="{F70E3A7D-E3F4-4C83-B6B1-7856241BE7B5}" type="pres">
      <dgm:prSet presAssocID="{1F4E27C5-33F4-4DED-A84E-A8857BE9C6A9}" presName="sibTrans" presStyleCnt="0"/>
      <dgm:spPr/>
    </dgm:pt>
    <dgm:pt modelId="{0F362C2F-E29F-49EA-8A96-3C78F30B9A93}" type="pres">
      <dgm:prSet presAssocID="{7100F67B-E5DF-4943-9E37-C02F0CED5079}" presName="compNode" presStyleCnt="0"/>
      <dgm:spPr/>
    </dgm:pt>
    <dgm:pt modelId="{EF65AFC0-7E15-4270-A743-0B3E30D10781}" type="pres">
      <dgm:prSet presAssocID="{7100F67B-E5DF-4943-9E37-C02F0CED5079}" presName="bgRect" presStyleLbl="bgShp" presStyleIdx="2" presStyleCnt="6"/>
      <dgm:spPr/>
    </dgm:pt>
    <dgm:pt modelId="{F1CFD41D-4633-4430-AC5B-FF378C6D0E06}" type="pres">
      <dgm:prSet presAssocID="{7100F67B-E5DF-4943-9E37-C02F0CED507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3837FAD-EB4C-4736-A810-E214BA6146BE}" type="pres">
      <dgm:prSet presAssocID="{7100F67B-E5DF-4943-9E37-C02F0CED5079}" presName="spaceRect" presStyleCnt="0"/>
      <dgm:spPr/>
    </dgm:pt>
    <dgm:pt modelId="{E869D9F4-159E-44C6-8295-A490C30BD5A1}" type="pres">
      <dgm:prSet presAssocID="{7100F67B-E5DF-4943-9E37-C02F0CED5079}" presName="parTx" presStyleLbl="revTx" presStyleIdx="2" presStyleCnt="6">
        <dgm:presLayoutVars>
          <dgm:chMax val="0"/>
          <dgm:chPref val="0"/>
        </dgm:presLayoutVars>
      </dgm:prSet>
      <dgm:spPr/>
    </dgm:pt>
    <dgm:pt modelId="{18F845E3-7182-4F3D-A53F-858A487CB7C6}" type="pres">
      <dgm:prSet presAssocID="{A46255E6-00B7-425C-AD7E-4BB8D3A1AF39}" presName="sibTrans" presStyleCnt="0"/>
      <dgm:spPr/>
    </dgm:pt>
    <dgm:pt modelId="{D2667CA7-702D-4DEE-8357-21C3323902E1}" type="pres">
      <dgm:prSet presAssocID="{4A683003-0440-4B94-9A8D-2523B7EA7FC6}" presName="compNode" presStyleCnt="0"/>
      <dgm:spPr/>
    </dgm:pt>
    <dgm:pt modelId="{87690035-50DC-40F0-B138-1981F39C1383}" type="pres">
      <dgm:prSet presAssocID="{4A683003-0440-4B94-9A8D-2523B7EA7FC6}" presName="bgRect" presStyleLbl="bgShp" presStyleIdx="3" presStyleCnt="6"/>
      <dgm:spPr/>
    </dgm:pt>
    <dgm:pt modelId="{0F4DFD60-8C25-4BA1-8166-CE93B93597EA}" type="pres">
      <dgm:prSet presAssocID="{4A683003-0440-4B94-9A8D-2523B7EA7F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80D1C242-77AD-463D-948E-B3AF76B8378D}" type="pres">
      <dgm:prSet presAssocID="{4A683003-0440-4B94-9A8D-2523B7EA7FC6}" presName="spaceRect" presStyleCnt="0"/>
      <dgm:spPr/>
    </dgm:pt>
    <dgm:pt modelId="{B8065059-2875-4E97-8C09-1C7A4D7C5500}" type="pres">
      <dgm:prSet presAssocID="{4A683003-0440-4B94-9A8D-2523B7EA7FC6}" presName="parTx" presStyleLbl="revTx" presStyleIdx="3" presStyleCnt="6">
        <dgm:presLayoutVars>
          <dgm:chMax val="0"/>
          <dgm:chPref val="0"/>
        </dgm:presLayoutVars>
      </dgm:prSet>
      <dgm:spPr/>
    </dgm:pt>
    <dgm:pt modelId="{43556343-EF7F-485A-94F8-786868E0C052}" type="pres">
      <dgm:prSet presAssocID="{F0A2C57B-B56E-4527-AF27-FC5FF8BCAA42}" presName="sibTrans" presStyleCnt="0"/>
      <dgm:spPr/>
    </dgm:pt>
    <dgm:pt modelId="{20DC1FC8-BF35-4C29-A3B2-941B68B0EAB2}" type="pres">
      <dgm:prSet presAssocID="{4F49192D-1DED-4EDF-9969-DD27570C76F6}" presName="compNode" presStyleCnt="0"/>
      <dgm:spPr/>
    </dgm:pt>
    <dgm:pt modelId="{38EA46C2-3B9A-499B-9BF7-81CAFE885F21}" type="pres">
      <dgm:prSet presAssocID="{4F49192D-1DED-4EDF-9969-DD27570C76F6}" presName="bgRect" presStyleLbl="bgShp" presStyleIdx="4" presStyleCnt="6"/>
      <dgm:spPr/>
    </dgm:pt>
    <dgm:pt modelId="{F3B0695F-C657-4436-AAAC-7314C99E7D4A}" type="pres">
      <dgm:prSet presAssocID="{4F49192D-1DED-4EDF-9969-DD27570C76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6EAA7AD0-21F6-4A36-A220-C0986597242B}" type="pres">
      <dgm:prSet presAssocID="{4F49192D-1DED-4EDF-9969-DD27570C76F6}" presName="spaceRect" presStyleCnt="0"/>
      <dgm:spPr/>
    </dgm:pt>
    <dgm:pt modelId="{1E19DA16-8517-447F-97E5-5D2998F2E60C}" type="pres">
      <dgm:prSet presAssocID="{4F49192D-1DED-4EDF-9969-DD27570C76F6}" presName="parTx" presStyleLbl="revTx" presStyleIdx="4" presStyleCnt="6">
        <dgm:presLayoutVars>
          <dgm:chMax val="0"/>
          <dgm:chPref val="0"/>
        </dgm:presLayoutVars>
      </dgm:prSet>
      <dgm:spPr/>
    </dgm:pt>
    <dgm:pt modelId="{1B8A954A-42D6-4F57-98DB-746FD9388BF8}" type="pres">
      <dgm:prSet presAssocID="{E14FC4CA-D8FB-40D1-ABEA-5947298C699F}" presName="sibTrans" presStyleCnt="0"/>
      <dgm:spPr/>
    </dgm:pt>
    <dgm:pt modelId="{A97693E7-D07E-4571-93F2-3C6E22867845}" type="pres">
      <dgm:prSet presAssocID="{638145EE-0CE4-404A-BA79-C326917FCC34}" presName="compNode" presStyleCnt="0"/>
      <dgm:spPr/>
    </dgm:pt>
    <dgm:pt modelId="{486C909B-083A-4110-876E-62DD1DB4522D}" type="pres">
      <dgm:prSet presAssocID="{638145EE-0CE4-404A-BA79-C326917FCC34}" presName="bgRect" presStyleLbl="bgShp" presStyleIdx="5" presStyleCnt="6"/>
      <dgm:spPr/>
    </dgm:pt>
    <dgm:pt modelId="{D002D4A5-AD92-4A9F-97ED-3C7129B93BC7}" type="pres">
      <dgm:prSet presAssocID="{638145EE-0CE4-404A-BA79-C326917FCC3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B35516FE-EDDD-40C5-98DB-CCE116DEFFCF}" type="pres">
      <dgm:prSet presAssocID="{638145EE-0CE4-404A-BA79-C326917FCC34}" presName="spaceRect" presStyleCnt="0"/>
      <dgm:spPr/>
    </dgm:pt>
    <dgm:pt modelId="{387E6407-7E1E-4C8A-B9C7-082746232164}" type="pres">
      <dgm:prSet presAssocID="{638145EE-0CE4-404A-BA79-C326917FCC34}" presName="parTx" presStyleLbl="revTx" presStyleIdx="5" presStyleCnt="6">
        <dgm:presLayoutVars>
          <dgm:chMax val="0"/>
          <dgm:chPref val="0"/>
        </dgm:presLayoutVars>
      </dgm:prSet>
      <dgm:spPr/>
    </dgm:pt>
  </dgm:ptLst>
  <dgm:cxnLst>
    <dgm:cxn modelId="{C63ACF14-1D8A-41A5-933D-133A05E1FEAE}" srcId="{CBF103E7-206D-4A66-B84B-ED6F238FBA88}" destId="{7AB9CA30-247E-4FD8-B177-5A5F719BB874}" srcOrd="1" destOrd="0" parTransId="{C377B54D-2C84-40B1-947E-DB4563496FA4}" sibTransId="{1F4E27C5-33F4-4DED-A84E-A8857BE9C6A9}"/>
    <dgm:cxn modelId="{DA074E16-E3CD-407B-BC07-E12590E9A474}" type="presOf" srcId="{CBF103E7-206D-4A66-B84B-ED6F238FBA88}" destId="{291FA831-F2DA-4D50-9901-54870BB20A9C}" srcOrd="0" destOrd="0" presId="urn:microsoft.com/office/officeart/2018/2/layout/IconVerticalSolidList"/>
    <dgm:cxn modelId="{DA36421B-1628-403E-8EDC-41D67B80B97C}" type="presOf" srcId="{638145EE-0CE4-404A-BA79-C326917FCC34}" destId="{387E6407-7E1E-4C8A-B9C7-082746232164}" srcOrd="0" destOrd="0" presId="urn:microsoft.com/office/officeart/2018/2/layout/IconVerticalSolidList"/>
    <dgm:cxn modelId="{212B8A6F-4479-4EA4-BC9A-AE9377FE7C03}" type="presOf" srcId="{7100F67B-E5DF-4943-9E37-C02F0CED5079}" destId="{E869D9F4-159E-44C6-8295-A490C30BD5A1}" srcOrd="0" destOrd="0" presId="urn:microsoft.com/office/officeart/2018/2/layout/IconVerticalSolidList"/>
    <dgm:cxn modelId="{05725180-F46F-46CB-81F9-2AE8426F48E9}" type="presOf" srcId="{4A683003-0440-4B94-9A8D-2523B7EA7FC6}" destId="{B8065059-2875-4E97-8C09-1C7A4D7C5500}" srcOrd="0" destOrd="0" presId="urn:microsoft.com/office/officeart/2018/2/layout/IconVerticalSolidList"/>
    <dgm:cxn modelId="{07115B8A-DB38-437C-B5B4-2DAD04458B2E}" type="presOf" srcId="{783853D4-14FD-476A-8C30-82ECCA4C3B8E}" destId="{D26F6C77-2922-489C-896A-3768B4577E7B}" srcOrd="0" destOrd="0" presId="urn:microsoft.com/office/officeart/2018/2/layout/IconVerticalSolidList"/>
    <dgm:cxn modelId="{E72AD0A3-1E0C-40CB-8BC7-2A279D9F37FE}" srcId="{CBF103E7-206D-4A66-B84B-ED6F238FBA88}" destId="{783853D4-14FD-476A-8C30-82ECCA4C3B8E}" srcOrd="0" destOrd="0" parTransId="{05CAA456-3D46-429B-80D5-3E8FDE2E083C}" sibTransId="{0A42EF6C-8557-4A06-9B55-1729C5A349BE}"/>
    <dgm:cxn modelId="{A66787AC-38C4-47BF-8A03-FD3F06835003}" srcId="{CBF103E7-206D-4A66-B84B-ED6F238FBA88}" destId="{638145EE-0CE4-404A-BA79-C326917FCC34}" srcOrd="5" destOrd="0" parTransId="{14D874BE-078D-4D31-BE2A-930E4D8DA7FE}" sibTransId="{4860E30F-8CA5-4656-9BC6-788D784F088A}"/>
    <dgm:cxn modelId="{87AAD9AC-C19A-47E5-9081-95E4F8EF1C22}" srcId="{CBF103E7-206D-4A66-B84B-ED6F238FBA88}" destId="{4A683003-0440-4B94-9A8D-2523B7EA7FC6}" srcOrd="3" destOrd="0" parTransId="{8BA68DB0-1424-48E9-A936-012D7D6C0EEA}" sibTransId="{F0A2C57B-B56E-4527-AF27-FC5FF8BCAA42}"/>
    <dgm:cxn modelId="{6280BBBC-37C0-4FC7-880E-342F941577E2}" type="presOf" srcId="{7AB9CA30-247E-4FD8-B177-5A5F719BB874}" destId="{449241F3-C86E-42A2-8AF5-73A7B8D4C7F2}" srcOrd="0" destOrd="0" presId="urn:microsoft.com/office/officeart/2018/2/layout/IconVerticalSolidList"/>
    <dgm:cxn modelId="{D7C473D4-053E-44B7-A82C-889AB9F111AF}" type="presOf" srcId="{4F49192D-1DED-4EDF-9969-DD27570C76F6}" destId="{1E19DA16-8517-447F-97E5-5D2998F2E60C}" srcOrd="0" destOrd="0" presId="urn:microsoft.com/office/officeart/2018/2/layout/IconVerticalSolidList"/>
    <dgm:cxn modelId="{50EA73D6-5103-491E-96F2-68F41956860F}" srcId="{CBF103E7-206D-4A66-B84B-ED6F238FBA88}" destId="{4F49192D-1DED-4EDF-9969-DD27570C76F6}" srcOrd="4" destOrd="0" parTransId="{320A95BF-FE83-4884-AF33-8F9D8DB189FA}" sibTransId="{E14FC4CA-D8FB-40D1-ABEA-5947298C699F}"/>
    <dgm:cxn modelId="{407077FF-E0F8-4172-8ED9-B00525B57901}" srcId="{CBF103E7-206D-4A66-B84B-ED6F238FBA88}" destId="{7100F67B-E5DF-4943-9E37-C02F0CED5079}" srcOrd="2" destOrd="0" parTransId="{866F7C5C-B687-4149-8EA2-8D599AFC1205}" sibTransId="{A46255E6-00B7-425C-AD7E-4BB8D3A1AF39}"/>
    <dgm:cxn modelId="{658B198B-E859-4074-BC12-F229646E9A06}" type="presParOf" srcId="{291FA831-F2DA-4D50-9901-54870BB20A9C}" destId="{CAA61C47-A023-4E70-B525-8D90A5A06744}" srcOrd="0" destOrd="0" presId="urn:microsoft.com/office/officeart/2018/2/layout/IconVerticalSolidList"/>
    <dgm:cxn modelId="{4EF7455B-F8E2-4714-A977-21348CEC210C}" type="presParOf" srcId="{CAA61C47-A023-4E70-B525-8D90A5A06744}" destId="{6D609865-3F8B-4EF3-B3E2-B3801CD79589}" srcOrd="0" destOrd="0" presId="urn:microsoft.com/office/officeart/2018/2/layout/IconVerticalSolidList"/>
    <dgm:cxn modelId="{DC905ED1-ECA8-4A70-BC1C-D3F98EB16A59}" type="presParOf" srcId="{CAA61C47-A023-4E70-B525-8D90A5A06744}" destId="{E64D0870-5A0A-4296-9395-8C379DF894CB}" srcOrd="1" destOrd="0" presId="urn:microsoft.com/office/officeart/2018/2/layout/IconVerticalSolidList"/>
    <dgm:cxn modelId="{8CF76A8B-2C94-4C7F-AC36-587A8417FE4F}" type="presParOf" srcId="{CAA61C47-A023-4E70-B525-8D90A5A06744}" destId="{EBBEC19C-FBD1-4A55-AE50-3084163018DC}" srcOrd="2" destOrd="0" presId="urn:microsoft.com/office/officeart/2018/2/layout/IconVerticalSolidList"/>
    <dgm:cxn modelId="{3B4F4602-C8F4-4670-8509-505EDFE09619}" type="presParOf" srcId="{CAA61C47-A023-4E70-B525-8D90A5A06744}" destId="{D26F6C77-2922-489C-896A-3768B4577E7B}" srcOrd="3" destOrd="0" presId="urn:microsoft.com/office/officeart/2018/2/layout/IconVerticalSolidList"/>
    <dgm:cxn modelId="{045464DF-A324-42A1-8870-05F20CA21E9F}" type="presParOf" srcId="{291FA831-F2DA-4D50-9901-54870BB20A9C}" destId="{55845EB5-7C76-41A6-BBC8-D4D062A57F5D}" srcOrd="1" destOrd="0" presId="urn:microsoft.com/office/officeart/2018/2/layout/IconVerticalSolidList"/>
    <dgm:cxn modelId="{5F053464-ABEF-42E0-BD49-E23F5914F871}" type="presParOf" srcId="{291FA831-F2DA-4D50-9901-54870BB20A9C}" destId="{BE4688D6-A9C8-4B00-951B-533C0DE67CE6}" srcOrd="2" destOrd="0" presId="urn:microsoft.com/office/officeart/2018/2/layout/IconVerticalSolidList"/>
    <dgm:cxn modelId="{5538E3A9-7949-4B17-BC88-82B8CA9C73BF}" type="presParOf" srcId="{BE4688D6-A9C8-4B00-951B-533C0DE67CE6}" destId="{B6EF0B46-C658-4E00-AF3D-44D507479417}" srcOrd="0" destOrd="0" presId="urn:microsoft.com/office/officeart/2018/2/layout/IconVerticalSolidList"/>
    <dgm:cxn modelId="{0A1ED971-BED9-4D3A-96C3-AF058B98FD79}" type="presParOf" srcId="{BE4688D6-A9C8-4B00-951B-533C0DE67CE6}" destId="{0CC9FAB9-C69B-4482-8037-B9099EDAD332}" srcOrd="1" destOrd="0" presId="urn:microsoft.com/office/officeart/2018/2/layout/IconVerticalSolidList"/>
    <dgm:cxn modelId="{386928E4-ECCA-4E2C-BF7D-4D1B87B3206E}" type="presParOf" srcId="{BE4688D6-A9C8-4B00-951B-533C0DE67CE6}" destId="{B8DB76DF-235D-4659-A4AF-4CF5D8B5156E}" srcOrd="2" destOrd="0" presId="urn:microsoft.com/office/officeart/2018/2/layout/IconVerticalSolidList"/>
    <dgm:cxn modelId="{8FF9C61E-BEA3-4728-8260-EDE59E3F800A}" type="presParOf" srcId="{BE4688D6-A9C8-4B00-951B-533C0DE67CE6}" destId="{449241F3-C86E-42A2-8AF5-73A7B8D4C7F2}" srcOrd="3" destOrd="0" presId="urn:microsoft.com/office/officeart/2018/2/layout/IconVerticalSolidList"/>
    <dgm:cxn modelId="{C90AE1A4-BE95-4751-A6F0-8CF8514517FF}" type="presParOf" srcId="{291FA831-F2DA-4D50-9901-54870BB20A9C}" destId="{F70E3A7D-E3F4-4C83-B6B1-7856241BE7B5}" srcOrd="3" destOrd="0" presId="urn:microsoft.com/office/officeart/2018/2/layout/IconVerticalSolidList"/>
    <dgm:cxn modelId="{AF1B6156-FEB7-4F03-BBAB-0CCBBCA3F462}" type="presParOf" srcId="{291FA831-F2DA-4D50-9901-54870BB20A9C}" destId="{0F362C2F-E29F-49EA-8A96-3C78F30B9A93}" srcOrd="4" destOrd="0" presId="urn:microsoft.com/office/officeart/2018/2/layout/IconVerticalSolidList"/>
    <dgm:cxn modelId="{24F5C1E1-B705-4A5B-A8E9-95E10A55B48B}" type="presParOf" srcId="{0F362C2F-E29F-49EA-8A96-3C78F30B9A93}" destId="{EF65AFC0-7E15-4270-A743-0B3E30D10781}" srcOrd="0" destOrd="0" presId="urn:microsoft.com/office/officeart/2018/2/layout/IconVerticalSolidList"/>
    <dgm:cxn modelId="{3D720D10-7AFE-4F44-BE13-8F6D4917D67F}" type="presParOf" srcId="{0F362C2F-E29F-49EA-8A96-3C78F30B9A93}" destId="{F1CFD41D-4633-4430-AC5B-FF378C6D0E06}" srcOrd="1" destOrd="0" presId="urn:microsoft.com/office/officeart/2018/2/layout/IconVerticalSolidList"/>
    <dgm:cxn modelId="{8C81A974-43EF-4DEC-A6A0-CDCBDA8665C7}" type="presParOf" srcId="{0F362C2F-E29F-49EA-8A96-3C78F30B9A93}" destId="{33837FAD-EB4C-4736-A810-E214BA6146BE}" srcOrd="2" destOrd="0" presId="urn:microsoft.com/office/officeart/2018/2/layout/IconVerticalSolidList"/>
    <dgm:cxn modelId="{91101352-BDF7-4EA1-AB8A-8B8299A6838E}" type="presParOf" srcId="{0F362C2F-E29F-49EA-8A96-3C78F30B9A93}" destId="{E869D9F4-159E-44C6-8295-A490C30BD5A1}" srcOrd="3" destOrd="0" presId="urn:microsoft.com/office/officeart/2018/2/layout/IconVerticalSolidList"/>
    <dgm:cxn modelId="{80862C2A-8914-4603-B621-82D621044CA5}" type="presParOf" srcId="{291FA831-F2DA-4D50-9901-54870BB20A9C}" destId="{18F845E3-7182-4F3D-A53F-858A487CB7C6}" srcOrd="5" destOrd="0" presId="urn:microsoft.com/office/officeart/2018/2/layout/IconVerticalSolidList"/>
    <dgm:cxn modelId="{80499321-E40C-45FE-A208-4CBC71735218}" type="presParOf" srcId="{291FA831-F2DA-4D50-9901-54870BB20A9C}" destId="{D2667CA7-702D-4DEE-8357-21C3323902E1}" srcOrd="6" destOrd="0" presId="urn:microsoft.com/office/officeart/2018/2/layout/IconVerticalSolidList"/>
    <dgm:cxn modelId="{8E637054-CB06-49DD-A7E6-CD935B4C40B6}" type="presParOf" srcId="{D2667CA7-702D-4DEE-8357-21C3323902E1}" destId="{87690035-50DC-40F0-B138-1981F39C1383}" srcOrd="0" destOrd="0" presId="urn:microsoft.com/office/officeart/2018/2/layout/IconVerticalSolidList"/>
    <dgm:cxn modelId="{9B9DB03E-722E-4D65-A298-7AF7D9FD93A0}" type="presParOf" srcId="{D2667CA7-702D-4DEE-8357-21C3323902E1}" destId="{0F4DFD60-8C25-4BA1-8166-CE93B93597EA}" srcOrd="1" destOrd="0" presId="urn:microsoft.com/office/officeart/2018/2/layout/IconVerticalSolidList"/>
    <dgm:cxn modelId="{1F6D8C6E-09E4-44DA-92FB-2FF8445C8F25}" type="presParOf" srcId="{D2667CA7-702D-4DEE-8357-21C3323902E1}" destId="{80D1C242-77AD-463D-948E-B3AF76B8378D}" srcOrd="2" destOrd="0" presId="urn:microsoft.com/office/officeart/2018/2/layout/IconVerticalSolidList"/>
    <dgm:cxn modelId="{8A91D87D-2127-4A2B-BB46-E2A3DD207CF7}" type="presParOf" srcId="{D2667CA7-702D-4DEE-8357-21C3323902E1}" destId="{B8065059-2875-4E97-8C09-1C7A4D7C5500}" srcOrd="3" destOrd="0" presId="urn:microsoft.com/office/officeart/2018/2/layout/IconVerticalSolidList"/>
    <dgm:cxn modelId="{BEFD94B6-7F86-4FB7-91CE-BBDABCD5686D}" type="presParOf" srcId="{291FA831-F2DA-4D50-9901-54870BB20A9C}" destId="{43556343-EF7F-485A-94F8-786868E0C052}" srcOrd="7" destOrd="0" presId="urn:microsoft.com/office/officeart/2018/2/layout/IconVerticalSolidList"/>
    <dgm:cxn modelId="{339DB2B5-3484-45BE-BF2F-1A544726A820}" type="presParOf" srcId="{291FA831-F2DA-4D50-9901-54870BB20A9C}" destId="{20DC1FC8-BF35-4C29-A3B2-941B68B0EAB2}" srcOrd="8" destOrd="0" presId="urn:microsoft.com/office/officeart/2018/2/layout/IconVerticalSolidList"/>
    <dgm:cxn modelId="{D8B4AA34-5863-4922-9394-319BC8AAC279}" type="presParOf" srcId="{20DC1FC8-BF35-4C29-A3B2-941B68B0EAB2}" destId="{38EA46C2-3B9A-499B-9BF7-81CAFE885F21}" srcOrd="0" destOrd="0" presId="urn:microsoft.com/office/officeart/2018/2/layout/IconVerticalSolidList"/>
    <dgm:cxn modelId="{38519F83-07FF-4FC1-9723-0A8D6D9A5540}" type="presParOf" srcId="{20DC1FC8-BF35-4C29-A3B2-941B68B0EAB2}" destId="{F3B0695F-C657-4436-AAAC-7314C99E7D4A}" srcOrd="1" destOrd="0" presId="urn:microsoft.com/office/officeart/2018/2/layout/IconVerticalSolidList"/>
    <dgm:cxn modelId="{E7C6B3A5-211A-4BB9-8A91-D1DB3C0844DD}" type="presParOf" srcId="{20DC1FC8-BF35-4C29-A3B2-941B68B0EAB2}" destId="{6EAA7AD0-21F6-4A36-A220-C0986597242B}" srcOrd="2" destOrd="0" presId="urn:microsoft.com/office/officeart/2018/2/layout/IconVerticalSolidList"/>
    <dgm:cxn modelId="{7D2087BA-4163-41F8-B7CE-E13CFC991182}" type="presParOf" srcId="{20DC1FC8-BF35-4C29-A3B2-941B68B0EAB2}" destId="{1E19DA16-8517-447F-97E5-5D2998F2E60C}" srcOrd="3" destOrd="0" presId="urn:microsoft.com/office/officeart/2018/2/layout/IconVerticalSolidList"/>
    <dgm:cxn modelId="{AEC59753-BD9C-4081-B631-3DFFCC67C5B4}" type="presParOf" srcId="{291FA831-F2DA-4D50-9901-54870BB20A9C}" destId="{1B8A954A-42D6-4F57-98DB-746FD9388BF8}" srcOrd="9" destOrd="0" presId="urn:microsoft.com/office/officeart/2018/2/layout/IconVerticalSolidList"/>
    <dgm:cxn modelId="{3C7FB5FA-CF4E-4765-A6EC-7073442F02AC}" type="presParOf" srcId="{291FA831-F2DA-4D50-9901-54870BB20A9C}" destId="{A97693E7-D07E-4571-93F2-3C6E22867845}" srcOrd="10" destOrd="0" presId="urn:microsoft.com/office/officeart/2018/2/layout/IconVerticalSolidList"/>
    <dgm:cxn modelId="{A6D9EF35-0245-49F1-BD1A-818A1AF56FFE}" type="presParOf" srcId="{A97693E7-D07E-4571-93F2-3C6E22867845}" destId="{486C909B-083A-4110-876E-62DD1DB4522D}" srcOrd="0" destOrd="0" presId="urn:microsoft.com/office/officeart/2018/2/layout/IconVerticalSolidList"/>
    <dgm:cxn modelId="{42759B21-B08E-4F53-8FC7-81F9096816D3}" type="presParOf" srcId="{A97693E7-D07E-4571-93F2-3C6E22867845}" destId="{D002D4A5-AD92-4A9F-97ED-3C7129B93BC7}" srcOrd="1" destOrd="0" presId="urn:microsoft.com/office/officeart/2018/2/layout/IconVerticalSolidList"/>
    <dgm:cxn modelId="{F447CE1F-1B57-4FE0-994A-CCAF535A7461}" type="presParOf" srcId="{A97693E7-D07E-4571-93F2-3C6E22867845}" destId="{B35516FE-EDDD-40C5-98DB-CCE116DEFFCF}" srcOrd="2" destOrd="0" presId="urn:microsoft.com/office/officeart/2018/2/layout/IconVerticalSolidList"/>
    <dgm:cxn modelId="{0564EA24-7C92-4241-8EB1-77C566FF4F38}" type="presParOf" srcId="{A97693E7-D07E-4571-93F2-3C6E22867845}" destId="{387E6407-7E1E-4C8A-B9C7-0827462321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28B2DE-E271-4D5E-93DB-3431E6FC7C6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2941B-5BB5-4303-BD8B-9C531906F1A3}">
      <dgm:prSet/>
      <dgm:spPr/>
      <dgm:t>
        <a:bodyPr/>
        <a:lstStyle/>
        <a:p>
          <a:r>
            <a:rPr lang="en-GB" i="0"/>
            <a:t>Summary of Methodologies:</a:t>
          </a:r>
          <a:endParaRPr lang="en-US"/>
        </a:p>
      </dgm:t>
    </dgm:pt>
    <dgm:pt modelId="{083C04FE-32DD-4D08-86CE-10A14C0ACC71}" type="parTrans" cxnId="{801D71F0-B8AB-4F0D-B394-15A3346F5674}">
      <dgm:prSet/>
      <dgm:spPr/>
      <dgm:t>
        <a:bodyPr/>
        <a:lstStyle/>
        <a:p>
          <a:endParaRPr lang="en-US"/>
        </a:p>
      </dgm:t>
    </dgm:pt>
    <dgm:pt modelId="{415EBF7E-3B73-4397-B86C-2CE328BB1D50}" type="sibTrans" cxnId="{801D71F0-B8AB-4F0D-B394-15A3346F5674}">
      <dgm:prSet/>
      <dgm:spPr/>
      <dgm:t>
        <a:bodyPr/>
        <a:lstStyle/>
        <a:p>
          <a:endParaRPr lang="en-US"/>
        </a:p>
      </dgm:t>
    </dgm:pt>
    <dgm:pt modelId="{86650147-ADA7-4634-8AAB-173607F4EBF2}">
      <dgm:prSet/>
      <dgm:spPr/>
      <dgm:t>
        <a:bodyPr/>
        <a:lstStyle/>
        <a:p>
          <a:r>
            <a:rPr lang="en-GB" i="0"/>
            <a:t>This project follows </a:t>
          </a:r>
          <a:r>
            <a:rPr lang="en-GB"/>
            <a:t>these </a:t>
          </a:r>
          <a:r>
            <a:rPr lang="en-GB" i="0"/>
            <a:t>steps: </a:t>
          </a:r>
          <a:endParaRPr lang="en-US"/>
        </a:p>
      </dgm:t>
    </dgm:pt>
    <dgm:pt modelId="{E9DD7E01-AEB3-45B9-B87B-9793BA39796F}" type="parTrans" cxnId="{C99BEF9A-60AA-4A8A-83EC-6E38AEAC23B5}">
      <dgm:prSet/>
      <dgm:spPr/>
      <dgm:t>
        <a:bodyPr/>
        <a:lstStyle/>
        <a:p>
          <a:endParaRPr lang="en-US"/>
        </a:p>
      </dgm:t>
    </dgm:pt>
    <dgm:pt modelId="{122F9342-B441-45A1-B4E7-AA1DA4735C74}" type="sibTrans" cxnId="{C99BEF9A-60AA-4A8A-83EC-6E38AEAC23B5}">
      <dgm:prSet/>
      <dgm:spPr/>
      <dgm:t>
        <a:bodyPr/>
        <a:lstStyle/>
        <a:p>
          <a:endParaRPr lang="en-US"/>
        </a:p>
      </dgm:t>
    </dgm:pt>
    <dgm:pt modelId="{2DA1B01B-5510-4AEF-8F7A-D3E78D07935F}">
      <dgm:prSet/>
      <dgm:spPr/>
      <dgm:t>
        <a:bodyPr/>
        <a:lstStyle/>
        <a:p>
          <a:r>
            <a:rPr lang="en-GB" i="0"/>
            <a:t>Data Collection</a:t>
          </a:r>
          <a:endParaRPr lang="en-US"/>
        </a:p>
      </dgm:t>
    </dgm:pt>
    <dgm:pt modelId="{379BDE53-AF06-415F-817C-16E4C3F07231}" type="parTrans" cxnId="{44BB24CE-2A03-48D7-B7A5-312E9E29943E}">
      <dgm:prSet/>
      <dgm:spPr/>
      <dgm:t>
        <a:bodyPr/>
        <a:lstStyle/>
        <a:p>
          <a:endParaRPr lang="en-US"/>
        </a:p>
      </dgm:t>
    </dgm:pt>
    <dgm:pt modelId="{1B352192-9DAB-4D2F-8312-896BFDD6A7E5}" type="sibTrans" cxnId="{44BB24CE-2A03-48D7-B7A5-312E9E29943E}">
      <dgm:prSet/>
      <dgm:spPr/>
      <dgm:t>
        <a:bodyPr/>
        <a:lstStyle/>
        <a:p>
          <a:endParaRPr lang="en-US"/>
        </a:p>
      </dgm:t>
    </dgm:pt>
    <dgm:pt modelId="{F8353212-B437-40B0-83E0-36BD0F68B88D}">
      <dgm:prSet/>
      <dgm:spPr/>
      <dgm:t>
        <a:bodyPr/>
        <a:lstStyle/>
        <a:p>
          <a:r>
            <a:rPr lang="en-GB"/>
            <a:t>Data Wrangling</a:t>
          </a:r>
          <a:r>
            <a:rPr lang="en-GB" i="0"/>
            <a:t> </a:t>
          </a:r>
          <a:endParaRPr lang="en-US"/>
        </a:p>
      </dgm:t>
    </dgm:pt>
    <dgm:pt modelId="{0C65D24D-469C-4FA8-BF3D-113E54F071F1}" type="parTrans" cxnId="{2DD40F3D-EBF1-4EE6-BEDB-218436ED9B6A}">
      <dgm:prSet/>
      <dgm:spPr/>
      <dgm:t>
        <a:bodyPr/>
        <a:lstStyle/>
        <a:p>
          <a:endParaRPr lang="en-US"/>
        </a:p>
      </dgm:t>
    </dgm:pt>
    <dgm:pt modelId="{D1F84919-83D8-46D3-B6CE-D3A4340B6679}" type="sibTrans" cxnId="{2DD40F3D-EBF1-4EE6-BEDB-218436ED9B6A}">
      <dgm:prSet/>
      <dgm:spPr/>
      <dgm:t>
        <a:bodyPr/>
        <a:lstStyle/>
        <a:p>
          <a:endParaRPr lang="en-US"/>
        </a:p>
      </dgm:t>
    </dgm:pt>
    <dgm:pt modelId="{04258A12-3E01-4529-BDC8-6B4B4E4D2BFD}">
      <dgm:prSet/>
      <dgm:spPr/>
      <dgm:t>
        <a:bodyPr/>
        <a:lstStyle/>
        <a:p>
          <a:r>
            <a:rPr lang="en-GB" i="0"/>
            <a:t>Exploratory Data Analysis</a:t>
          </a:r>
          <a:endParaRPr lang="en-US"/>
        </a:p>
      </dgm:t>
    </dgm:pt>
    <dgm:pt modelId="{207B8BB1-AC4A-4D5B-963A-1D311F05FDAC}" type="parTrans" cxnId="{89FEE767-C103-4542-8569-F97554FC1520}">
      <dgm:prSet/>
      <dgm:spPr/>
      <dgm:t>
        <a:bodyPr/>
        <a:lstStyle/>
        <a:p>
          <a:endParaRPr lang="en-US"/>
        </a:p>
      </dgm:t>
    </dgm:pt>
    <dgm:pt modelId="{F708C57D-E1BC-4EB1-9081-A81CB328BA0D}" type="sibTrans" cxnId="{89FEE767-C103-4542-8569-F97554FC1520}">
      <dgm:prSet/>
      <dgm:spPr/>
      <dgm:t>
        <a:bodyPr/>
        <a:lstStyle/>
        <a:p>
          <a:endParaRPr lang="en-US"/>
        </a:p>
      </dgm:t>
    </dgm:pt>
    <dgm:pt modelId="{D772B6CE-736A-4467-962C-C17BAD0EEFC4}">
      <dgm:prSet/>
      <dgm:spPr/>
      <dgm:t>
        <a:bodyPr/>
        <a:lstStyle/>
        <a:p>
          <a:r>
            <a:rPr lang="en-GB"/>
            <a:t>Interactive Visual Analytics</a:t>
          </a:r>
          <a:endParaRPr lang="en-US"/>
        </a:p>
      </dgm:t>
    </dgm:pt>
    <dgm:pt modelId="{EB0977E7-C125-47DB-B39A-D4D000BD0AB4}" type="parTrans" cxnId="{08386D85-0241-4C22-B9C6-7C644F338988}">
      <dgm:prSet/>
      <dgm:spPr/>
      <dgm:t>
        <a:bodyPr/>
        <a:lstStyle/>
        <a:p>
          <a:endParaRPr lang="en-US"/>
        </a:p>
      </dgm:t>
    </dgm:pt>
    <dgm:pt modelId="{67E1DD65-BB4A-4FB6-A8F8-46DF0059FE44}" type="sibTrans" cxnId="{08386D85-0241-4C22-B9C6-7C644F338988}">
      <dgm:prSet/>
      <dgm:spPr/>
      <dgm:t>
        <a:bodyPr/>
        <a:lstStyle/>
        <a:p>
          <a:endParaRPr lang="en-US"/>
        </a:p>
      </dgm:t>
    </dgm:pt>
    <dgm:pt modelId="{0DF7937D-1849-4482-897E-0DB9F2A92E07}">
      <dgm:prSet/>
      <dgm:spPr/>
      <dgm:t>
        <a:bodyPr/>
        <a:lstStyle/>
        <a:p>
          <a:r>
            <a:rPr lang="en-GB" i="0"/>
            <a:t>Predictive Analysis (Classification)</a:t>
          </a:r>
          <a:endParaRPr lang="en-US"/>
        </a:p>
      </dgm:t>
    </dgm:pt>
    <dgm:pt modelId="{D4336116-D9FB-43E7-B5F6-0EEBD6832991}" type="parTrans" cxnId="{C345D07C-CAD2-4DFA-9804-C917248DBC8D}">
      <dgm:prSet/>
      <dgm:spPr/>
      <dgm:t>
        <a:bodyPr/>
        <a:lstStyle/>
        <a:p>
          <a:endParaRPr lang="en-US"/>
        </a:p>
      </dgm:t>
    </dgm:pt>
    <dgm:pt modelId="{6768A741-83D6-4F57-9A48-E67A793C9DB5}" type="sibTrans" cxnId="{C345D07C-CAD2-4DFA-9804-C917248DBC8D}">
      <dgm:prSet/>
      <dgm:spPr/>
      <dgm:t>
        <a:bodyPr/>
        <a:lstStyle/>
        <a:p>
          <a:endParaRPr lang="en-US"/>
        </a:p>
      </dgm:t>
    </dgm:pt>
    <dgm:pt modelId="{360C3555-3D5D-4805-8A47-1A5AA21ACC43}">
      <dgm:prSet/>
      <dgm:spPr/>
      <dgm:t>
        <a:bodyPr/>
        <a:lstStyle/>
        <a:p>
          <a:r>
            <a:rPr lang="en-GB"/>
            <a:t>Summary of Results:</a:t>
          </a:r>
          <a:endParaRPr lang="en-US"/>
        </a:p>
      </dgm:t>
    </dgm:pt>
    <dgm:pt modelId="{360279FD-0B87-483E-A4ED-93CC2030BDB1}" type="parTrans" cxnId="{66D7BF91-AA77-4627-BBF0-FFF5B6B2A6CF}">
      <dgm:prSet/>
      <dgm:spPr/>
      <dgm:t>
        <a:bodyPr/>
        <a:lstStyle/>
        <a:p>
          <a:endParaRPr lang="en-US"/>
        </a:p>
      </dgm:t>
    </dgm:pt>
    <dgm:pt modelId="{F7B5172E-03EA-4FF6-B429-C284FA65C6AD}" type="sibTrans" cxnId="{66D7BF91-AA77-4627-BBF0-FFF5B6B2A6CF}">
      <dgm:prSet/>
      <dgm:spPr/>
      <dgm:t>
        <a:bodyPr/>
        <a:lstStyle/>
        <a:p>
          <a:endParaRPr lang="en-US"/>
        </a:p>
      </dgm:t>
    </dgm:pt>
    <dgm:pt modelId="{2041F37B-D48E-456B-9F4C-6932A878021C}">
      <dgm:prSet/>
      <dgm:spPr/>
      <dgm:t>
        <a:bodyPr/>
        <a:lstStyle/>
        <a:p>
          <a:r>
            <a:rPr lang="en-GB" i="0"/>
            <a:t>This project produced the following outputs and visualizations:</a:t>
          </a:r>
          <a:endParaRPr lang="en-US"/>
        </a:p>
      </dgm:t>
    </dgm:pt>
    <dgm:pt modelId="{0A4DE73D-2D38-4373-B31A-246AE0A67FE6}" type="parTrans" cxnId="{DAA57411-8637-4A26-93D4-58E7442C6ECE}">
      <dgm:prSet/>
      <dgm:spPr/>
      <dgm:t>
        <a:bodyPr/>
        <a:lstStyle/>
        <a:p>
          <a:endParaRPr lang="en-US"/>
        </a:p>
      </dgm:t>
    </dgm:pt>
    <dgm:pt modelId="{177BB635-5173-4965-8745-7E95D202EAF3}" type="sibTrans" cxnId="{DAA57411-8637-4A26-93D4-58E7442C6ECE}">
      <dgm:prSet/>
      <dgm:spPr/>
      <dgm:t>
        <a:bodyPr/>
        <a:lstStyle/>
        <a:p>
          <a:endParaRPr lang="en-US"/>
        </a:p>
      </dgm:t>
    </dgm:pt>
    <dgm:pt modelId="{4AFA2203-6C3B-442B-AC21-9298DB12A0F7}">
      <dgm:prSet/>
      <dgm:spPr/>
      <dgm:t>
        <a:bodyPr/>
        <a:lstStyle/>
        <a:p>
          <a:r>
            <a:rPr lang="en-GB" i="0"/>
            <a:t>Exploratory Data Analysis (EDA) results </a:t>
          </a:r>
          <a:endParaRPr lang="en-US"/>
        </a:p>
      </dgm:t>
    </dgm:pt>
    <dgm:pt modelId="{0E9BC66B-27DD-4B16-ABAF-2AFBF00C2007}" type="parTrans" cxnId="{64F95C2D-38D8-40E8-8F57-A742A6785A99}">
      <dgm:prSet/>
      <dgm:spPr/>
      <dgm:t>
        <a:bodyPr/>
        <a:lstStyle/>
        <a:p>
          <a:endParaRPr lang="en-US"/>
        </a:p>
      </dgm:t>
    </dgm:pt>
    <dgm:pt modelId="{1D2B2450-FD7B-4F5D-A923-015F4722F8D0}" type="sibTrans" cxnId="{64F95C2D-38D8-40E8-8F57-A742A6785A99}">
      <dgm:prSet/>
      <dgm:spPr/>
      <dgm:t>
        <a:bodyPr/>
        <a:lstStyle/>
        <a:p>
          <a:endParaRPr lang="en-US"/>
        </a:p>
      </dgm:t>
    </dgm:pt>
    <dgm:pt modelId="{76300781-A687-4B9C-A862-2412C413CF38}">
      <dgm:prSet/>
      <dgm:spPr/>
      <dgm:t>
        <a:bodyPr/>
        <a:lstStyle/>
        <a:p>
          <a:r>
            <a:rPr lang="en-GB" i="0"/>
            <a:t>Geospatial analytics</a:t>
          </a:r>
          <a:endParaRPr lang="en-US"/>
        </a:p>
      </dgm:t>
    </dgm:pt>
    <dgm:pt modelId="{338728EE-E851-4E60-AB32-3C9380E663A4}" type="parTrans" cxnId="{9B24047B-A186-442C-9E19-FB066D82606C}">
      <dgm:prSet/>
      <dgm:spPr/>
      <dgm:t>
        <a:bodyPr/>
        <a:lstStyle/>
        <a:p>
          <a:endParaRPr lang="en-US"/>
        </a:p>
      </dgm:t>
    </dgm:pt>
    <dgm:pt modelId="{0A7C2B49-5222-48E8-8E9E-59B475EE64BA}" type="sibTrans" cxnId="{9B24047B-A186-442C-9E19-FB066D82606C}">
      <dgm:prSet/>
      <dgm:spPr/>
      <dgm:t>
        <a:bodyPr/>
        <a:lstStyle/>
        <a:p>
          <a:endParaRPr lang="en-US"/>
        </a:p>
      </dgm:t>
    </dgm:pt>
    <dgm:pt modelId="{1C02F044-6197-4BDF-AD39-BD25A3B5F8EE}">
      <dgm:prSet/>
      <dgm:spPr/>
      <dgm:t>
        <a:bodyPr/>
        <a:lstStyle/>
        <a:p>
          <a:r>
            <a:rPr lang="en-GB"/>
            <a:t>Interactive dashboard</a:t>
          </a:r>
          <a:endParaRPr lang="en-US"/>
        </a:p>
      </dgm:t>
    </dgm:pt>
    <dgm:pt modelId="{727B9C24-23D0-4466-A4C8-0BCB2C085538}" type="parTrans" cxnId="{F3B8B6C9-749C-4349-A259-BD900A52A4DA}">
      <dgm:prSet/>
      <dgm:spPr/>
      <dgm:t>
        <a:bodyPr/>
        <a:lstStyle/>
        <a:p>
          <a:endParaRPr lang="en-US"/>
        </a:p>
      </dgm:t>
    </dgm:pt>
    <dgm:pt modelId="{64840E90-B8C0-4F26-AB0F-2293C6692E63}" type="sibTrans" cxnId="{F3B8B6C9-749C-4349-A259-BD900A52A4DA}">
      <dgm:prSet/>
      <dgm:spPr/>
      <dgm:t>
        <a:bodyPr/>
        <a:lstStyle/>
        <a:p>
          <a:endParaRPr lang="en-US"/>
        </a:p>
      </dgm:t>
    </dgm:pt>
    <dgm:pt modelId="{EC9B21C4-4FE6-4DD6-BFFF-E848F6968B2D}">
      <dgm:prSet/>
      <dgm:spPr/>
      <dgm:t>
        <a:bodyPr/>
        <a:lstStyle/>
        <a:p>
          <a:r>
            <a:rPr lang="en-GB" i="0"/>
            <a:t>Predictive analysis of classification models</a:t>
          </a:r>
          <a:endParaRPr lang="en-US"/>
        </a:p>
      </dgm:t>
    </dgm:pt>
    <dgm:pt modelId="{ABEA07AB-766C-4164-B8A3-2379C12BA5F1}" type="parTrans" cxnId="{FA948006-CF96-4302-8893-97D5E593C75A}">
      <dgm:prSet/>
      <dgm:spPr/>
      <dgm:t>
        <a:bodyPr/>
        <a:lstStyle/>
        <a:p>
          <a:endParaRPr lang="en-US"/>
        </a:p>
      </dgm:t>
    </dgm:pt>
    <dgm:pt modelId="{3A38CA11-8155-4FE7-BE18-AB148F84F05D}" type="sibTrans" cxnId="{FA948006-CF96-4302-8893-97D5E593C75A}">
      <dgm:prSet/>
      <dgm:spPr/>
      <dgm:t>
        <a:bodyPr/>
        <a:lstStyle/>
        <a:p>
          <a:endParaRPr lang="en-US"/>
        </a:p>
      </dgm:t>
    </dgm:pt>
    <dgm:pt modelId="{460295CF-4C0A-4BD3-BFAC-8748ED07C2B8}" type="pres">
      <dgm:prSet presAssocID="{E128B2DE-E271-4D5E-93DB-3431E6FC7C69}" presName="linear" presStyleCnt="0">
        <dgm:presLayoutVars>
          <dgm:animLvl val="lvl"/>
          <dgm:resizeHandles val="exact"/>
        </dgm:presLayoutVars>
      </dgm:prSet>
      <dgm:spPr/>
    </dgm:pt>
    <dgm:pt modelId="{1B7CFCC6-8349-4865-8380-95A0926475B5}" type="pres">
      <dgm:prSet presAssocID="{A552941B-5BB5-4303-BD8B-9C531906F1A3}" presName="parentText" presStyleLbl="node1" presStyleIdx="0" presStyleCnt="2">
        <dgm:presLayoutVars>
          <dgm:chMax val="0"/>
          <dgm:bulletEnabled val="1"/>
        </dgm:presLayoutVars>
      </dgm:prSet>
      <dgm:spPr/>
    </dgm:pt>
    <dgm:pt modelId="{55171368-899F-4F44-B3F4-57D1468CA8BE}" type="pres">
      <dgm:prSet presAssocID="{A552941B-5BB5-4303-BD8B-9C531906F1A3}" presName="childText" presStyleLbl="revTx" presStyleIdx="0" presStyleCnt="2">
        <dgm:presLayoutVars>
          <dgm:bulletEnabled val="1"/>
        </dgm:presLayoutVars>
      </dgm:prSet>
      <dgm:spPr/>
    </dgm:pt>
    <dgm:pt modelId="{E4BE63C0-3323-4140-8FA7-8D20B1299BC7}" type="pres">
      <dgm:prSet presAssocID="{360C3555-3D5D-4805-8A47-1A5AA21ACC43}" presName="parentText" presStyleLbl="node1" presStyleIdx="1" presStyleCnt="2">
        <dgm:presLayoutVars>
          <dgm:chMax val="0"/>
          <dgm:bulletEnabled val="1"/>
        </dgm:presLayoutVars>
      </dgm:prSet>
      <dgm:spPr/>
    </dgm:pt>
    <dgm:pt modelId="{BA1BFB13-BE55-4C97-A6B0-4CB3FB30F8FA}" type="pres">
      <dgm:prSet presAssocID="{360C3555-3D5D-4805-8A47-1A5AA21ACC43}" presName="childText" presStyleLbl="revTx" presStyleIdx="1" presStyleCnt="2">
        <dgm:presLayoutVars>
          <dgm:bulletEnabled val="1"/>
        </dgm:presLayoutVars>
      </dgm:prSet>
      <dgm:spPr/>
    </dgm:pt>
  </dgm:ptLst>
  <dgm:cxnLst>
    <dgm:cxn modelId="{37099D02-3C02-42BD-8C60-4EF7D7A07AB4}" type="presOf" srcId="{F8353212-B437-40B0-83E0-36BD0F68B88D}" destId="{55171368-899F-4F44-B3F4-57D1468CA8BE}" srcOrd="0" destOrd="2" presId="urn:microsoft.com/office/officeart/2005/8/layout/vList2"/>
    <dgm:cxn modelId="{FA948006-CF96-4302-8893-97D5E593C75A}" srcId="{2041F37B-D48E-456B-9F4C-6932A878021C}" destId="{EC9B21C4-4FE6-4DD6-BFFF-E848F6968B2D}" srcOrd="3" destOrd="0" parTransId="{ABEA07AB-766C-4164-B8A3-2379C12BA5F1}" sibTransId="{3A38CA11-8155-4FE7-BE18-AB148F84F05D}"/>
    <dgm:cxn modelId="{DAA57411-8637-4A26-93D4-58E7442C6ECE}" srcId="{360C3555-3D5D-4805-8A47-1A5AA21ACC43}" destId="{2041F37B-D48E-456B-9F4C-6932A878021C}" srcOrd="0" destOrd="0" parTransId="{0A4DE73D-2D38-4373-B31A-246AE0A67FE6}" sibTransId="{177BB635-5173-4965-8745-7E95D202EAF3}"/>
    <dgm:cxn modelId="{64F95C2D-38D8-40E8-8F57-A742A6785A99}" srcId="{2041F37B-D48E-456B-9F4C-6932A878021C}" destId="{4AFA2203-6C3B-442B-AC21-9298DB12A0F7}" srcOrd="0" destOrd="0" parTransId="{0E9BC66B-27DD-4B16-ABAF-2AFBF00C2007}" sibTransId="{1D2B2450-FD7B-4F5D-A923-015F4722F8D0}"/>
    <dgm:cxn modelId="{E2E12C34-F281-452D-9D7E-B58AC6046C3F}" type="presOf" srcId="{86650147-ADA7-4634-8AAB-173607F4EBF2}" destId="{55171368-899F-4F44-B3F4-57D1468CA8BE}" srcOrd="0" destOrd="0" presId="urn:microsoft.com/office/officeart/2005/8/layout/vList2"/>
    <dgm:cxn modelId="{75766F3C-011E-40EC-A22B-CB55032AD5D2}" type="presOf" srcId="{EC9B21C4-4FE6-4DD6-BFFF-E848F6968B2D}" destId="{BA1BFB13-BE55-4C97-A6B0-4CB3FB30F8FA}" srcOrd="0" destOrd="4" presId="urn:microsoft.com/office/officeart/2005/8/layout/vList2"/>
    <dgm:cxn modelId="{2DD40F3D-EBF1-4EE6-BEDB-218436ED9B6A}" srcId="{86650147-ADA7-4634-8AAB-173607F4EBF2}" destId="{F8353212-B437-40B0-83E0-36BD0F68B88D}" srcOrd="1" destOrd="0" parTransId="{0C65D24D-469C-4FA8-BF3D-113E54F071F1}" sibTransId="{D1F84919-83D8-46D3-B6CE-D3A4340B6679}"/>
    <dgm:cxn modelId="{89FEE767-C103-4542-8569-F97554FC1520}" srcId="{86650147-ADA7-4634-8AAB-173607F4EBF2}" destId="{04258A12-3E01-4529-BDC8-6B4B4E4D2BFD}" srcOrd="2" destOrd="0" parTransId="{207B8BB1-AC4A-4D5B-963A-1D311F05FDAC}" sibTransId="{F708C57D-E1BC-4EB1-9081-A81CB328BA0D}"/>
    <dgm:cxn modelId="{17470D4A-F8E3-4982-9648-E151B2FC30A5}" type="presOf" srcId="{360C3555-3D5D-4805-8A47-1A5AA21ACC43}" destId="{E4BE63C0-3323-4140-8FA7-8D20B1299BC7}" srcOrd="0" destOrd="0" presId="urn:microsoft.com/office/officeart/2005/8/layout/vList2"/>
    <dgm:cxn modelId="{1EED4952-1D4A-4E69-B14B-B4278DD457E3}" type="presOf" srcId="{4AFA2203-6C3B-442B-AC21-9298DB12A0F7}" destId="{BA1BFB13-BE55-4C97-A6B0-4CB3FB30F8FA}" srcOrd="0" destOrd="1" presId="urn:microsoft.com/office/officeart/2005/8/layout/vList2"/>
    <dgm:cxn modelId="{9B24047B-A186-442C-9E19-FB066D82606C}" srcId="{2041F37B-D48E-456B-9F4C-6932A878021C}" destId="{76300781-A687-4B9C-A862-2412C413CF38}" srcOrd="1" destOrd="0" parTransId="{338728EE-E851-4E60-AB32-3C9380E663A4}" sibTransId="{0A7C2B49-5222-48E8-8E9E-59B475EE64BA}"/>
    <dgm:cxn modelId="{C345D07C-CAD2-4DFA-9804-C917248DBC8D}" srcId="{86650147-ADA7-4634-8AAB-173607F4EBF2}" destId="{0DF7937D-1849-4482-897E-0DB9F2A92E07}" srcOrd="4" destOrd="0" parTransId="{D4336116-D9FB-43E7-B5F6-0EEBD6832991}" sibTransId="{6768A741-83D6-4F57-9A48-E67A793C9DB5}"/>
    <dgm:cxn modelId="{08386D85-0241-4C22-B9C6-7C644F338988}" srcId="{86650147-ADA7-4634-8AAB-173607F4EBF2}" destId="{D772B6CE-736A-4467-962C-C17BAD0EEFC4}" srcOrd="3" destOrd="0" parTransId="{EB0977E7-C125-47DB-B39A-D4D000BD0AB4}" sibTransId="{67E1DD65-BB4A-4FB6-A8F8-46DF0059FE44}"/>
    <dgm:cxn modelId="{25281988-E329-4FF6-9EB7-0391CE45D711}" type="presOf" srcId="{2041F37B-D48E-456B-9F4C-6932A878021C}" destId="{BA1BFB13-BE55-4C97-A6B0-4CB3FB30F8FA}" srcOrd="0" destOrd="0" presId="urn:microsoft.com/office/officeart/2005/8/layout/vList2"/>
    <dgm:cxn modelId="{66D7BF91-AA77-4627-BBF0-FFF5B6B2A6CF}" srcId="{E128B2DE-E271-4D5E-93DB-3431E6FC7C69}" destId="{360C3555-3D5D-4805-8A47-1A5AA21ACC43}" srcOrd="1" destOrd="0" parTransId="{360279FD-0B87-483E-A4ED-93CC2030BDB1}" sibTransId="{F7B5172E-03EA-4FF6-B429-C284FA65C6AD}"/>
    <dgm:cxn modelId="{1D14EC96-2103-4979-BDDF-9B6A4BC32DFF}" type="presOf" srcId="{E128B2DE-E271-4D5E-93DB-3431E6FC7C69}" destId="{460295CF-4C0A-4BD3-BFAC-8748ED07C2B8}" srcOrd="0" destOrd="0" presId="urn:microsoft.com/office/officeart/2005/8/layout/vList2"/>
    <dgm:cxn modelId="{8ECC9E97-8AF8-4516-BE48-A60F2FFCAF0D}" type="presOf" srcId="{A552941B-5BB5-4303-BD8B-9C531906F1A3}" destId="{1B7CFCC6-8349-4865-8380-95A0926475B5}" srcOrd="0" destOrd="0" presId="urn:microsoft.com/office/officeart/2005/8/layout/vList2"/>
    <dgm:cxn modelId="{1A52CA98-9B4D-4335-9DF0-EFB1A9B7A38C}" type="presOf" srcId="{D772B6CE-736A-4467-962C-C17BAD0EEFC4}" destId="{55171368-899F-4F44-B3F4-57D1468CA8BE}" srcOrd="0" destOrd="4" presId="urn:microsoft.com/office/officeart/2005/8/layout/vList2"/>
    <dgm:cxn modelId="{C99BEF9A-60AA-4A8A-83EC-6E38AEAC23B5}" srcId="{A552941B-5BB5-4303-BD8B-9C531906F1A3}" destId="{86650147-ADA7-4634-8AAB-173607F4EBF2}" srcOrd="0" destOrd="0" parTransId="{E9DD7E01-AEB3-45B9-B87B-9793BA39796F}" sibTransId="{122F9342-B441-45A1-B4E7-AA1DA4735C74}"/>
    <dgm:cxn modelId="{C208C29E-C906-4297-9F09-1383AF95D0D7}" type="presOf" srcId="{0DF7937D-1849-4482-897E-0DB9F2A92E07}" destId="{55171368-899F-4F44-B3F4-57D1468CA8BE}" srcOrd="0" destOrd="5" presId="urn:microsoft.com/office/officeart/2005/8/layout/vList2"/>
    <dgm:cxn modelId="{258ED39E-60FF-49C9-88BD-8BB6B69A2465}" type="presOf" srcId="{04258A12-3E01-4529-BDC8-6B4B4E4D2BFD}" destId="{55171368-899F-4F44-B3F4-57D1468CA8BE}" srcOrd="0" destOrd="3" presId="urn:microsoft.com/office/officeart/2005/8/layout/vList2"/>
    <dgm:cxn modelId="{401F6EB1-1BEE-4B06-906A-F29FA484A1A3}" type="presOf" srcId="{2DA1B01B-5510-4AEF-8F7A-D3E78D07935F}" destId="{55171368-899F-4F44-B3F4-57D1468CA8BE}" srcOrd="0" destOrd="1" presId="urn:microsoft.com/office/officeart/2005/8/layout/vList2"/>
    <dgm:cxn modelId="{F3B8B6C9-749C-4349-A259-BD900A52A4DA}" srcId="{2041F37B-D48E-456B-9F4C-6932A878021C}" destId="{1C02F044-6197-4BDF-AD39-BD25A3B5F8EE}" srcOrd="2" destOrd="0" parTransId="{727B9C24-23D0-4466-A4C8-0BCB2C085538}" sibTransId="{64840E90-B8C0-4F26-AB0F-2293C6692E63}"/>
    <dgm:cxn modelId="{5A4A9BCD-4FEC-4236-BE7E-3DE61AD88CDF}" type="presOf" srcId="{76300781-A687-4B9C-A862-2412C413CF38}" destId="{BA1BFB13-BE55-4C97-A6B0-4CB3FB30F8FA}" srcOrd="0" destOrd="2" presId="urn:microsoft.com/office/officeart/2005/8/layout/vList2"/>
    <dgm:cxn modelId="{44BB24CE-2A03-48D7-B7A5-312E9E29943E}" srcId="{86650147-ADA7-4634-8AAB-173607F4EBF2}" destId="{2DA1B01B-5510-4AEF-8F7A-D3E78D07935F}" srcOrd="0" destOrd="0" parTransId="{379BDE53-AF06-415F-817C-16E4C3F07231}" sibTransId="{1B352192-9DAB-4D2F-8312-896BFDD6A7E5}"/>
    <dgm:cxn modelId="{0944E4D6-6ADE-49E8-9AF5-BF2C53CAAB93}" type="presOf" srcId="{1C02F044-6197-4BDF-AD39-BD25A3B5F8EE}" destId="{BA1BFB13-BE55-4C97-A6B0-4CB3FB30F8FA}" srcOrd="0" destOrd="3" presId="urn:microsoft.com/office/officeart/2005/8/layout/vList2"/>
    <dgm:cxn modelId="{801D71F0-B8AB-4F0D-B394-15A3346F5674}" srcId="{E128B2DE-E271-4D5E-93DB-3431E6FC7C69}" destId="{A552941B-5BB5-4303-BD8B-9C531906F1A3}" srcOrd="0" destOrd="0" parTransId="{083C04FE-32DD-4D08-86CE-10A14C0ACC71}" sibTransId="{415EBF7E-3B73-4397-B86C-2CE328BB1D50}"/>
    <dgm:cxn modelId="{90893AFF-8490-4227-9061-DB7AA6970982}" type="presParOf" srcId="{460295CF-4C0A-4BD3-BFAC-8748ED07C2B8}" destId="{1B7CFCC6-8349-4865-8380-95A0926475B5}" srcOrd="0" destOrd="0" presId="urn:microsoft.com/office/officeart/2005/8/layout/vList2"/>
    <dgm:cxn modelId="{8B7ADC58-4B06-4463-A872-5DC4526F5941}" type="presParOf" srcId="{460295CF-4C0A-4BD3-BFAC-8748ED07C2B8}" destId="{55171368-899F-4F44-B3F4-57D1468CA8BE}" srcOrd="1" destOrd="0" presId="urn:microsoft.com/office/officeart/2005/8/layout/vList2"/>
    <dgm:cxn modelId="{B5B6C98B-711D-45F8-8DB2-2859FEAB0129}" type="presParOf" srcId="{460295CF-4C0A-4BD3-BFAC-8748ED07C2B8}" destId="{E4BE63C0-3323-4140-8FA7-8D20B1299BC7}" srcOrd="2" destOrd="0" presId="urn:microsoft.com/office/officeart/2005/8/layout/vList2"/>
    <dgm:cxn modelId="{89CDBA64-367F-4DFF-AD47-2EBC8DA92FEA}" type="presParOf" srcId="{460295CF-4C0A-4BD3-BFAC-8748ED07C2B8}" destId="{BA1BFB13-BE55-4C97-A6B0-4CB3FB30F8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69CFB8-B3FF-425E-A50F-15AA494702CE}" type="doc">
      <dgm:prSet loTypeId="urn:microsoft.com/office/officeart/2005/8/layout/hList1" loCatId="list" qsTypeId="urn:microsoft.com/office/officeart/2005/8/quickstyle/simple4" qsCatId="simple" csTypeId="urn:microsoft.com/office/officeart/2005/8/colors/colorful1" csCatId="colorful"/>
      <dgm:spPr/>
      <dgm:t>
        <a:bodyPr/>
        <a:lstStyle/>
        <a:p>
          <a:endParaRPr lang="en-US"/>
        </a:p>
      </dgm:t>
    </dgm:pt>
    <dgm:pt modelId="{89AE4DC4-9D85-4733-912A-3DB00EB10B96}">
      <dgm:prSet/>
      <dgm:spPr/>
      <dgm:t>
        <a:bodyPr/>
        <a:lstStyle/>
        <a:p>
          <a:r>
            <a:rPr lang="en-GB" b="1"/>
            <a:t>Data Collection</a:t>
          </a:r>
          <a:endParaRPr lang="en-US"/>
        </a:p>
      </dgm:t>
    </dgm:pt>
    <dgm:pt modelId="{529D0EB9-7467-4F8D-B2EE-3B65CA3CC71D}" type="parTrans" cxnId="{8C9A2F7A-EFE1-472B-97C5-31D4788E4F6A}">
      <dgm:prSet/>
      <dgm:spPr/>
      <dgm:t>
        <a:bodyPr/>
        <a:lstStyle/>
        <a:p>
          <a:endParaRPr lang="en-US"/>
        </a:p>
      </dgm:t>
    </dgm:pt>
    <dgm:pt modelId="{92046744-2DE8-474F-8ED8-821FF2A9F300}" type="sibTrans" cxnId="{8C9A2F7A-EFE1-472B-97C5-31D4788E4F6A}">
      <dgm:prSet/>
      <dgm:spPr/>
      <dgm:t>
        <a:bodyPr/>
        <a:lstStyle/>
        <a:p>
          <a:endParaRPr lang="en-US"/>
        </a:p>
      </dgm:t>
    </dgm:pt>
    <dgm:pt modelId="{DB5A07C7-B7A3-4E41-A497-9E861C8DB6E0}">
      <dgm:prSet/>
      <dgm:spPr/>
      <dgm:t>
        <a:bodyPr/>
        <a:lstStyle/>
        <a:p>
          <a:r>
            <a:rPr lang="en-GB"/>
            <a:t>Making GET requests to the SpaceX REST API</a:t>
          </a:r>
          <a:endParaRPr lang="en-US"/>
        </a:p>
      </dgm:t>
    </dgm:pt>
    <dgm:pt modelId="{1487E90A-29A8-4DBB-8562-64E0AC7BFDF3}" type="parTrans" cxnId="{FBE39FA0-9E5E-4E18-9E6C-2C37D6F4254C}">
      <dgm:prSet/>
      <dgm:spPr/>
      <dgm:t>
        <a:bodyPr/>
        <a:lstStyle/>
        <a:p>
          <a:endParaRPr lang="en-US"/>
        </a:p>
      </dgm:t>
    </dgm:pt>
    <dgm:pt modelId="{256C51C3-67C7-45A0-8F5B-B819B08E70DE}" type="sibTrans" cxnId="{FBE39FA0-9E5E-4E18-9E6C-2C37D6F4254C}">
      <dgm:prSet/>
      <dgm:spPr/>
      <dgm:t>
        <a:bodyPr/>
        <a:lstStyle/>
        <a:p>
          <a:endParaRPr lang="en-US"/>
        </a:p>
      </dgm:t>
    </dgm:pt>
    <dgm:pt modelId="{78727E43-BF37-406B-9781-A8825696C98D}">
      <dgm:prSet/>
      <dgm:spPr/>
      <dgm:t>
        <a:bodyPr/>
        <a:lstStyle/>
        <a:p>
          <a:r>
            <a:rPr lang="en-GB"/>
            <a:t>Web Scraping</a:t>
          </a:r>
          <a:endParaRPr lang="en-US"/>
        </a:p>
      </dgm:t>
    </dgm:pt>
    <dgm:pt modelId="{525DB9BD-FB41-480E-A5D9-68BE16756A52}" type="parTrans" cxnId="{F9353225-7519-4293-AF6F-5698E920FEF5}">
      <dgm:prSet/>
      <dgm:spPr/>
      <dgm:t>
        <a:bodyPr/>
        <a:lstStyle/>
        <a:p>
          <a:endParaRPr lang="en-US"/>
        </a:p>
      </dgm:t>
    </dgm:pt>
    <dgm:pt modelId="{198380C3-179B-443B-8D17-70F28BC45C6A}" type="sibTrans" cxnId="{F9353225-7519-4293-AF6F-5698E920FEF5}">
      <dgm:prSet/>
      <dgm:spPr/>
      <dgm:t>
        <a:bodyPr/>
        <a:lstStyle/>
        <a:p>
          <a:endParaRPr lang="en-US"/>
        </a:p>
      </dgm:t>
    </dgm:pt>
    <dgm:pt modelId="{5D940F94-8B01-4C5F-99CE-919412B2BE4E}">
      <dgm:prSet/>
      <dgm:spPr/>
      <dgm:t>
        <a:bodyPr/>
        <a:lstStyle/>
        <a:p>
          <a:r>
            <a:rPr lang="en-GB" b="1"/>
            <a:t>Data Wrangling </a:t>
          </a:r>
          <a:endParaRPr lang="en-US"/>
        </a:p>
      </dgm:t>
    </dgm:pt>
    <dgm:pt modelId="{A6E23D9E-71F6-4968-A753-71E9E38E5A80}" type="parTrans" cxnId="{92F76309-F6C8-48CA-A2DD-E56841247F6B}">
      <dgm:prSet/>
      <dgm:spPr/>
      <dgm:t>
        <a:bodyPr/>
        <a:lstStyle/>
        <a:p>
          <a:endParaRPr lang="en-US"/>
        </a:p>
      </dgm:t>
    </dgm:pt>
    <dgm:pt modelId="{8A5A6923-69EB-4A24-B12E-C207D40FE002}" type="sibTrans" cxnId="{92F76309-F6C8-48CA-A2DD-E56841247F6B}">
      <dgm:prSet/>
      <dgm:spPr/>
      <dgm:t>
        <a:bodyPr/>
        <a:lstStyle/>
        <a:p>
          <a:endParaRPr lang="en-US"/>
        </a:p>
      </dgm:t>
    </dgm:pt>
    <dgm:pt modelId="{E16BEA94-6089-4F54-90A4-15E10A697E51}">
      <dgm:prSet/>
      <dgm:spPr/>
      <dgm:t>
        <a:bodyPr/>
        <a:lstStyle/>
        <a:p>
          <a:r>
            <a:rPr lang="en-GB"/>
            <a:t>Using the .fillna() method to remove NaN values</a:t>
          </a:r>
          <a:endParaRPr lang="en-US"/>
        </a:p>
      </dgm:t>
    </dgm:pt>
    <dgm:pt modelId="{BC362670-0D3C-4BDE-A66A-345F419277E0}" type="parTrans" cxnId="{4BD7BB45-63A6-4F14-9D5E-69624E67FF29}">
      <dgm:prSet/>
      <dgm:spPr/>
      <dgm:t>
        <a:bodyPr/>
        <a:lstStyle/>
        <a:p>
          <a:endParaRPr lang="en-US"/>
        </a:p>
      </dgm:t>
    </dgm:pt>
    <dgm:pt modelId="{B17FF0CF-78A8-47E9-A362-702B6BFF75A4}" type="sibTrans" cxnId="{4BD7BB45-63A6-4F14-9D5E-69624E67FF29}">
      <dgm:prSet/>
      <dgm:spPr/>
      <dgm:t>
        <a:bodyPr/>
        <a:lstStyle/>
        <a:p>
          <a:endParaRPr lang="en-US"/>
        </a:p>
      </dgm:t>
    </dgm:pt>
    <dgm:pt modelId="{0CDFD34D-2503-4411-B37D-12EBB3715B8F}">
      <dgm:prSet/>
      <dgm:spPr/>
      <dgm:t>
        <a:bodyPr/>
        <a:lstStyle/>
        <a:p>
          <a:r>
            <a:rPr lang="en-GB"/>
            <a:t>Using the </a:t>
          </a:r>
          <a:r>
            <a:rPr lang="en-GB" b="0"/>
            <a:t>.value_counts()</a:t>
          </a:r>
          <a:r>
            <a:rPr lang="en-GB"/>
            <a:t> method to determine the following:</a:t>
          </a:r>
          <a:endParaRPr lang="en-US"/>
        </a:p>
      </dgm:t>
    </dgm:pt>
    <dgm:pt modelId="{B1A48E5B-5BD4-46AF-B0D4-5B900400CEB5}" type="parTrans" cxnId="{6C92E275-24AB-44F5-90EF-14DB296EE5E6}">
      <dgm:prSet/>
      <dgm:spPr/>
      <dgm:t>
        <a:bodyPr/>
        <a:lstStyle/>
        <a:p>
          <a:endParaRPr lang="en-US"/>
        </a:p>
      </dgm:t>
    </dgm:pt>
    <dgm:pt modelId="{892FBC75-6A6D-4415-BFFC-4460B9D738F5}" type="sibTrans" cxnId="{6C92E275-24AB-44F5-90EF-14DB296EE5E6}">
      <dgm:prSet/>
      <dgm:spPr/>
      <dgm:t>
        <a:bodyPr/>
        <a:lstStyle/>
        <a:p>
          <a:endParaRPr lang="en-US"/>
        </a:p>
      </dgm:t>
    </dgm:pt>
    <dgm:pt modelId="{E0661F1F-A63E-4173-86FC-B40C11CBDEEF}">
      <dgm:prSet/>
      <dgm:spPr/>
      <dgm:t>
        <a:bodyPr/>
        <a:lstStyle/>
        <a:p>
          <a:r>
            <a:rPr lang="en-GB"/>
            <a:t>Number of launches on each site</a:t>
          </a:r>
          <a:endParaRPr lang="en-US"/>
        </a:p>
      </dgm:t>
    </dgm:pt>
    <dgm:pt modelId="{09FDA56E-6EAB-4A5A-8030-FD4344914152}" type="parTrans" cxnId="{3304F69A-EFBE-4CF1-9E82-CC4C958A3C1F}">
      <dgm:prSet/>
      <dgm:spPr/>
      <dgm:t>
        <a:bodyPr/>
        <a:lstStyle/>
        <a:p>
          <a:endParaRPr lang="en-US"/>
        </a:p>
      </dgm:t>
    </dgm:pt>
    <dgm:pt modelId="{38DADDD0-2A72-4708-BF49-0DC6B78AC4C4}" type="sibTrans" cxnId="{3304F69A-EFBE-4CF1-9E82-CC4C958A3C1F}">
      <dgm:prSet/>
      <dgm:spPr/>
      <dgm:t>
        <a:bodyPr/>
        <a:lstStyle/>
        <a:p>
          <a:endParaRPr lang="en-US"/>
        </a:p>
      </dgm:t>
    </dgm:pt>
    <dgm:pt modelId="{B648CB05-3F08-4E31-8B70-D46900BE40FD}">
      <dgm:prSet/>
      <dgm:spPr/>
      <dgm:t>
        <a:bodyPr/>
        <a:lstStyle/>
        <a:p>
          <a:r>
            <a:rPr lang="en-GB"/>
            <a:t>Number and occurrence of each orbit</a:t>
          </a:r>
          <a:endParaRPr lang="en-US"/>
        </a:p>
      </dgm:t>
    </dgm:pt>
    <dgm:pt modelId="{E24D76AD-4F8C-4D5A-9A51-9A7AD0381AC2}" type="parTrans" cxnId="{3C70FBEF-7085-43B0-B4A7-AD7D283E0D2A}">
      <dgm:prSet/>
      <dgm:spPr/>
      <dgm:t>
        <a:bodyPr/>
        <a:lstStyle/>
        <a:p>
          <a:endParaRPr lang="en-US"/>
        </a:p>
      </dgm:t>
    </dgm:pt>
    <dgm:pt modelId="{1807BE61-CD46-4520-814F-7A154D71E3B4}" type="sibTrans" cxnId="{3C70FBEF-7085-43B0-B4A7-AD7D283E0D2A}">
      <dgm:prSet/>
      <dgm:spPr/>
      <dgm:t>
        <a:bodyPr/>
        <a:lstStyle/>
        <a:p>
          <a:endParaRPr lang="en-US"/>
        </a:p>
      </dgm:t>
    </dgm:pt>
    <dgm:pt modelId="{ABE48970-5903-4507-8B45-2ADCC42435EB}">
      <dgm:prSet/>
      <dgm:spPr/>
      <dgm:t>
        <a:bodyPr/>
        <a:lstStyle/>
        <a:p>
          <a:r>
            <a:rPr lang="en-GB"/>
            <a:t>Number and occurrence of mission outcome per orbit type</a:t>
          </a:r>
          <a:endParaRPr lang="en-US"/>
        </a:p>
      </dgm:t>
    </dgm:pt>
    <dgm:pt modelId="{BACBFA57-6AFC-40BC-B295-18C44C17EFC0}" type="parTrans" cxnId="{8F5753CF-7F35-4338-864B-79E3A65FEE08}">
      <dgm:prSet/>
      <dgm:spPr/>
      <dgm:t>
        <a:bodyPr/>
        <a:lstStyle/>
        <a:p>
          <a:endParaRPr lang="en-US"/>
        </a:p>
      </dgm:t>
    </dgm:pt>
    <dgm:pt modelId="{74E6851B-C6FC-450B-95D3-45DAE00DF550}" type="sibTrans" cxnId="{8F5753CF-7F35-4338-864B-79E3A65FEE08}">
      <dgm:prSet/>
      <dgm:spPr/>
      <dgm:t>
        <a:bodyPr/>
        <a:lstStyle/>
        <a:p>
          <a:endParaRPr lang="en-US"/>
        </a:p>
      </dgm:t>
    </dgm:pt>
    <dgm:pt modelId="{9E2569F4-FA4E-4845-AE5B-8EE5BD6147E4}">
      <dgm:prSet/>
      <dgm:spPr/>
      <dgm:t>
        <a:bodyPr/>
        <a:lstStyle/>
        <a:p>
          <a:r>
            <a:rPr lang="en-GB"/>
            <a:t>Creating a landing outcome label that shows the following:</a:t>
          </a:r>
          <a:endParaRPr lang="en-US"/>
        </a:p>
      </dgm:t>
    </dgm:pt>
    <dgm:pt modelId="{7B1B49C5-1862-4705-8EBB-9B2CE60BC5B6}" type="parTrans" cxnId="{72CA3906-0E8A-4E1D-9A42-B1D0A2090A65}">
      <dgm:prSet/>
      <dgm:spPr/>
      <dgm:t>
        <a:bodyPr/>
        <a:lstStyle/>
        <a:p>
          <a:endParaRPr lang="en-US"/>
        </a:p>
      </dgm:t>
    </dgm:pt>
    <dgm:pt modelId="{1BE93173-DC62-4B8E-B703-FE12C45C21AE}" type="sibTrans" cxnId="{72CA3906-0E8A-4E1D-9A42-B1D0A2090A65}">
      <dgm:prSet/>
      <dgm:spPr/>
      <dgm:t>
        <a:bodyPr/>
        <a:lstStyle/>
        <a:p>
          <a:endParaRPr lang="en-US"/>
        </a:p>
      </dgm:t>
    </dgm:pt>
    <dgm:pt modelId="{17DEC1AC-E96F-448C-B9AB-1EA8971128C0}">
      <dgm:prSet/>
      <dgm:spPr/>
      <dgm:t>
        <a:bodyPr/>
        <a:lstStyle/>
        <a:p>
          <a:r>
            <a:rPr lang="en-GB"/>
            <a:t>0 when the booster did not land successfully</a:t>
          </a:r>
          <a:endParaRPr lang="en-US"/>
        </a:p>
      </dgm:t>
    </dgm:pt>
    <dgm:pt modelId="{B71C60BB-4222-4594-A31D-29B6DD8959B5}" type="parTrans" cxnId="{AA7594F5-BE5D-4C09-98CD-6942F879F6CC}">
      <dgm:prSet/>
      <dgm:spPr/>
      <dgm:t>
        <a:bodyPr/>
        <a:lstStyle/>
        <a:p>
          <a:endParaRPr lang="en-US"/>
        </a:p>
      </dgm:t>
    </dgm:pt>
    <dgm:pt modelId="{A1D38162-9544-4790-A766-4042FE43D7AE}" type="sibTrans" cxnId="{AA7594F5-BE5D-4C09-98CD-6942F879F6CC}">
      <dgm:prSet/>
      <dgm:spPr/>
      <dgm:t>
        <a:bodyPr/>
        <a:lstStyle/>
        <a:p>
          <a:endParaRPr lang="en-US"/>
        </a:p>
      </dgm:t>
    </dgm:pt>
    <dgm:pt modelId="{534DC163-EE8F-4208-A1AF-E65A2CAB0F73}">
      <dgm:prSet/>
      <dgm:spPr/>
      <dgm:t>
        <a:bodyPr/>
        <a:lstStyle/>
        <a:p>
          <a:r>
            <a:rPr lang="en-GB"/>
            <a:t>1 when the booster did land successfully</a:t>
          </a:r>
          <a:endParaRPr lang="en-US"/>
        </a:p>
      </dgm:t>
    </dgm:pt>
    <dgm:pt modelId="{1808E88B-FE8D-4442-8FD5-9C8276ABE966}" type="parTrans" cxnId="{7B341E1F-243A-4F2E-B84A-83A44C3EBF35}">
      <dgm:prSet/>
      <dgm:spPr/>
      <dgm:t>
        <a:bodyPr/>
        <a:lstStyle/>
        <a:p>
          <a:endParaRPr lang="en-US"/>
        </a:p>
      </dgm:t>
    </dgm:pt>
    <dgm:pt modelId="{AAEC51B5-2FB9-4C56-A2A2-BB13A1F2FFBA}" type="sibTrans" cxnId="{7B341E1F-243A-4F2E-B84A-83A44C3EBF35}">
      <dgm:prSet/>
      <dgm:spPr/>
      <dgm:t>
        <a:bodyPr/>
        <a:lstStyle/>
        <a:p>
          <a:endParaRPr lang="en-US"/>
        </a:p>
      </dgm:t>
    </dgm:pt>
    <dgm:pt modelId="{92341ED1-2B71-4717-822C-A37864CA8D18}">
      <dgm:prSet/>
      <dgm:spPr/>
      <dgm:t>
        <a:bodyPr/>
        <a:lstStyle/>
        <a:p>
          <a:r>
            <a:rPr lang="en-GB" b="1"/>
            <a:t>Exploratory Data Analysis</a:t>
          </a:r>
          <a:endParaRPr lang="en-US"/>
        </a:p>
      </dgm:t>
    </dgm:pt>
    <dgm:pt modelId="{2C70EF4F-227A-4150-B429-43BEEDDC6DB9}" type="parTrans" cxnId="{179C4021-FEE9-44C2-B348-C97772A5304C}">
      <dgm:prSet/>
      <dgm:spPr/>
      <dgm:t>
        <a:bodyPr/>
        <a:lstStyle/>
        <a:p>
          <a:endParaRPr lang="en-US"/>
        </a:p>
      </dgm:t>
    </dgm:pt>
    <dgm:pt modelId="{3359CBA3-3A24-4B86-863C-D163D8B98D5F}" type="sibTrans" cxnId="{179C4021-FEE9-44C2-B348-C97772A5304C}">
      <dgm:prSet/>
      <dgm:spPr/>
      <dgm:t>
        <a:bodyPr/>
        <a:lstStyle/>
        <a:p>
          <a:endParaRPr lang="en-US"/>
        </a:p>
      </dgm:t>
    </dgm:pt>
    <dgm:pt modelId="{7D38BE7B-8C5E-4452-97D1-0EE0735A424E}">
      <dgm:prSet/>
      <dgm:spPr/>
      <dgm:t>
        <a:bodyPr/>
        <a:lstStyle/>
        <a:p>
          <a:r>
            <a:rPr lang="en-GB"/>
            <a:t>Using SQL queries to manipulate and evaluate the SpaceX dataset</a:t>
          </a:r>
          <a:endParaRPr lang="en-US"/>
        </a:p>
      </dgm:t>
    </dgm:pt>
    <dgm:pt modelId="{E19FA5CF-DAEC-4DDC-B840-DC050A4E3F2E}" type="parTrans" cxnId="{884DA983-FC30-4726-83A8-41FD71BB071D}">
      <dgm:prSet/>
      <dgm:spPr/>
      <dgm:t>
        <a:bodyPr/>
        <a:lstStyle/>
        <a:p>
          <a:endParaRPr lang="en-US"/>
        </a:p>
      </dgm:t>
    </dgm:pt>
    <dgm:pt modelId="{B7D84D05-22D0-4C63-A938-407F750C5772}" type="sibTrans" cxnId="{884DA983-FC30-4726-83A8-41FD71BB071D}">
      <dgm:prSet/>
      <dgm:spPr/>
      <dgm:t>
        <a:bodyPr/>
        <a:lstStyle/>
        <a:p>
          <a:endParaRPr lang="en-US"/>
        </a:p>
      </dgm:t>
    </dgm:pt>
    <dgm:pt modelId="{672E7B59-CFE4-46E3-B515-8DAD914E75D4}">
      <dgm:prSet/>
      <dgm:spPr/>
      <dgm:t>
        <a:bodyPr/>
        <a:lstStyle/>
        <a:p>
          <a:r>
            <a:rPr lang="en-GB"/>
            <a:t>Using Pandas and Matplotlib to visualize relationships between variables, and determine patterns</a:t>
          </a:r>
          <a:endParaRPr lang="en-US"/>
        </a:p>
      </dgm:t>
    </dgm:pt>
    <dgm:pt modelId="{0DA1CC6A-EF00-4259-BD74-88DD61A225FD}" type="parTrans" cxnId="{AC785F66-9019-4533-BC20-10E23E7F1170}">
      <dgm:prSet/>
      <dgm:spPr/>
      <dgm:t>
        <a:bodyPr/>
        <a:lstStyle/>
        <a:p>
          <a:endParaRPr lang="en-US"/>
        </a:p>
      </dgm:t>
    </dgm:pt>
    <dgm:pt modelId="{CB7AC570-82E6-4910-858B-3C881A5E0204}" type="sibTrans" cxnId="{AC785F66-9019-4533-BC20-10E23E7F1170}">
      <dgm:prSet/>
      <dgm:spPr/>
      <dgm:t>
        <a:bodyPr/>
        <a:lstStyle/>
        <a:p>
          <a:endParaRPr lang="en-US"/>
        </a:p>
      </dgm:t>
    </dgm:pt>
    <dgm:pt modelId="{1D47ADB9-6216-4250-A7EB-0E6CD3DDEC3D}">
      <dgm:prSet/>
      <dgm:spPr/>
      <dgm:t>
        <a:bodyPr/>
        <a:lstStyle/>
        <a:p>
          <a:r>
            <a:rPr lang="en-GB" b="1"/>
            <a:t>Interactive Visual Analytics</a:t>
          </a:r>
          <a:endParaRPr lang="en-US"/>
        </a:p>
      </dgm:t>
    </dgm:pt>
    <dgm:pt modelId="{90C0A103-3CCC-4AD5-AD7C-A3377A5A2D53}" type="parTrans" cxnId="{7301A5C7-183A-4E1A-ABB4-1015FB6F9A78}">
      <dgm:prSet/>
      <dgm:spPr/>
      <dgm:t>
        <a:bodyPr/>
        <a:lstStyle/>
        <a:p>
          <a:endParaRPr lang="en-US"/>
        </a:p>
      </dgm:t>
    </dgm:pt>
    <dgm:pt modelId="{06BEE510-01D6-4ED4-BBD1-CA2800F838EC}" type="sibTrans" cxnId="{7301A5C7-183A-4E1A-ABB4-1015FB6F9A78}">
      <dgm:prSet/>
      <dgm:spPr/>
      <dgm:t>
        <a:bodyPr/>
        <a:lstStyle/>
        <a:p>
          <a:endParaRPr lang="en-US"/>
        </a:p>
      </dgm:t>
    </dgm:pt>
    <dgm:pt modelId="{AD0BDC9C-59DB-49A4-B002-FA7A9F1ACE36}">
      <dgm:prSet/>
      <dgm:spPr/>
      <dgm:t>
        <a:bodyPr/>
        <a:lstStyle/>
        <a:p>
          <a:r>
            <a:rPr lang="en-GB"/>
            <a:t>Geospatial analytics using Folium</a:t>
          </a:r>
          <a:endParaRPr lang="en-US"/>
        </a:p>
      </dgm:t>
    </dgm:pt>
    <dgm:pt modelId="{8C5D4A16-76A4-48EA-8E9B-A12F1735CA59}" type="parTrans" cxnId="{5EE9F47A-42BF-4A08-B20A-5F1202073EB8}">
      <dgm:prSet/>
      <dgm:spPr/>
      <dgm:t>
        <a:bodyPr/>
        <a:lstStyle/>
        <a:p>
          <a:endParaRPr lang="en-US"/>
        </a:p>
      </dgm:t>
    </dgm:pt>
    <dgm:pt modelId="{3ABA6C44-DAFC-4206-A7DE-CA6B41BAF7A3}" type="sibTrans" cxnId="{5EE9F47A-42BF-4A08-B20A-5F1202073EB8}">
      <dgm:prSet/>
      <dgm:spPr/>
      <dgm:t>
        <a:bodyPr/>
        <a:lstStyle/>
        <a:p>
          <a:endParaRPr lang="en-US"/>
        </a:p>
      </dgm:t>
    </dgm:pt>
    <dgm:pt modelId="{70ECA90D-525F-4500-ABE1-7495EDE25A38}">
      <dgm:prSet/>
      <dgm:spPr/>
      <dgm:t>
        <a:bodyPr/>
        <a:lstStyle/>
        <a:p>
          <a:r>
            <a:rPr lang="en-GB"/>
            <a:t>Creating an interactive dashboard using Plotly Dash</a:t>
          </a:r>
          <a:endParaRPr lang="en-US"/>
        </a:p>
      </dgm:t>
    </dgm:pt>
    <dgm:pt modelId="{626A1420-9E83-4685-B695-1E70A81709A4}" type="parTrans" cxnId="{150EF740-9CC2-484D-A634-34CDC8BCF628}">
      <dgm:prSet/>
      <dgm:spPr/>
      <dgm:t>
        <a:bodyPr/>
        <a:lstStyle/>
        <a:p>
          <a:endParaRPr lang="en-US"/>
        </a:p>
      </dgm:t>
    </dgm:pt>
    <dgm:pt modelId="{C1A43B20-35F4-4438-BDD8-7247090F911D}" type="sibTrans" cxnId="{150EF740-9CC2-484D-A634-34CDC8BCF628}">
      <dgm:prSet/>
      <dgm:spPr/>
      <dgm:t>
        <a:bodyPr/>
        <a:lstStyle/>
        <a:p>
          <a:endParaRPr lang="en-US"/>
        </a:p>
      </dgm:t>
    </dgm:pt>
    <dgm:pt modelId="{C229D6DF-1FB9-42BE-A8E9-748412D6B11A}">
      <dgm:prSet/>
      <dgm:spPr/>
      <dgm:t>
        <a:bodyPr/>
        <a:lstStyle/>
        <a:p>
          <a:r>
            <a:rPr lang="en-GB" b="1"/>
            <a:t>Data Modelling and Evaluation</a:t>
          </a:r>
          <a:endParaRPr lang="en-US"/>
        </a:p>
      </dgm:t>
    </dgm:pt>
    <dgm:pt modelId="{0D5FA3A1-1143-43FF-9138-B38F9BECF633}" type="parTrans" cxnId="{E638BD00-685B-4022-898C-222A49EB40B5}">
      <dgm:prSet/>
      <dgm:spPr/>
      <dgm:t>
        <a:bodyPr/>
        <a:lstStyle/>
        <a:p>
          <a:endParaRPr lang="en-US"/>
        </a:p>
      </dgm:t>
    </dgm:pt>
    <dgm:pt modelId="{9F567771-744A-414E-B82B-2887CE81A42C}" type="sibTrans" cxnId="{E638BD00-685B-4022-898C-222A49EB40B5}">
      <dgm:prSet/>
      <dgm:spPr/>
      <dgm:t>
        <a:bodyPr/>
        <a:lstStyle/>
        <a:p>
          <a:endParaRPr lang="en-US"/>
        </a:p>
      </dgm:t>
    </dgm:pt>
    <dgm:pt modelId="{8CF62960-F2E5-4D8C-B4D8-833BFED52DCF}">
      <dgm:prSet/>
      <dgm:spPr/>
      <dgm:t>
        <a:bodyPr/>
        <a:lstStyle/>
        <a:p>
          <a:r>
            <a:rPr lang="en-GB"/>
            <a:t>Using Scikit-Learn to:</a:t>
          </a:r>
          <a:endParaRPr lang="en-US"/>
        </a:p>
      </dgm:t>
    </dgm:pt>
    <dgm:pt modelId="{05B035BE-8186-4C82-90B2-F49D54BD0235}" type="parTrans" cxnId="{1A4DA06A-FE95-4481-A702-C5AED97AE35C}">
      <dgm:prSet/>
      <dgm:spPr/>
      <dgm:t>
        <a:bodyPr/>
        <a:lstStyle/>
        <a:p>
          <a:endParaRPr lang="en-US"/>
        </a:p>
      </dgm:t>
    </dgm:pt>
    <dgm:pt modelId="{13A1CA90-F5BF-4342-A48B-ECFB71CE54D3}" type="sibTrans" cxnId="{1A4DA06A-FE95-4481-A702-C5AED97AE35C}">
      <dgm:prSet/>
      <dgm:spPr/>
      <dgm:t>
        <a:bodyPr/>
        <a:lstStyle/>
        <a:p>
          <a:endParaRPr lang="en-US"/>
        </a:p>
      </dgm:t>
    </dgm:pt>
    <dgm:pt modelId="{3B152502-B8A2-49D2-8532-B1F89BC01E6C}">
      <dgm:prSet/>
      <dgm:spPr/>
      <dgm:t>
        <a:bodyPr/>
        <a:lstStyle/>
        <a:p>
          <a:r>
            <a:rPr lang="en-GB"/>
            <a:t>Pre-process (standardize) the data</a:t>
          </a:r>
          <a:endParaRPr lang="en-US"/>
        </a:p>
      </dgm:t>
    </dgm:pt>
    <dgm:pt modelId="{5E52400B-5186-4226-9D8E-8440ED5F703A}" type="parTrans" cxnId="{18C0BC1C-7F8E-4AD2-8F3F-26D49671EEC6}">
      <dgm:prSet/>
      <dgm:spPr/>
      <dgm:t>
        <a:bodyPr/>
        <a:lstStyle/>
        <a:p>
          <a:endParaRPr lang="en-US"/>
        </a:p>
      </dgm:t>
    </dgm:pt>
    <dgm:pt modelId="{5F7ECE41-DF02-4070-A927-CE310AE492CC}" type="sibTrans" cxnId="{18C0BC1C-7F8E-4AD2-8F3F-26D49671EEC6}">
      <dgm:prSet/>
      <dgm:spPr/>
      <dgm:t>
        <a:bodyPr/>
        <a:lstStyle/>
        <a:p>
          <a:endParaRPr lang="en-US"/>
        </a:p>
      </dgm:t>
    </dgm:pt>
    <dgm:pt modelId="{6A37EB76-47AB-41B7-9FA2-51920BD8967E}">
      <dgm:prSet/>
      <dgm:spPr/>
      <dgm:t>
        <a:bodyPr/>
        <a:lstStyle/>
        <a:p>
          <a:r>
            <a:rPr lang="en-GB"/>
            <a:t>Split the data into training and testing data using train_test_split</a:t>
          </a:r>
          <a:endParaRPr lang="en-US"/>
        </a:p>
      </dgm:t>
    </dgm:pt>
    <dgm:pt modelId="{EA21D662-483B-4C0C-98C9-1AF118EC6064}" type="parTrans" cxnId="{A0D0AD13-9378-44A4-8762-44E091FBD9A2}">
      <dgm:prSet/>
      <dgm:spPr/>
      <dgm:t>
        <a:bodyPr/>
        <a:lstStyle/>
        <a:p>
          <a:endParaRPr lang="en-US"/>
        </a:p>
      </dgm:t>
    </dgm:pt>
    <dgm:pt modelId="{98F0FCA4-5850-4373-9961-ECD7E1E6FE18}" type="sibTrans" cxnId="{A0D0AD13-9378-44A4-8762-44E091FBD9A2}">
      <dgm:prSet/>
      <dgm:spPr/>
      <dgm:t>
        <a:bodyPr/>
        <a:lstStyle/>
        <a:p>
          <a:endParaRPr lang="en-US"/>
        </a:p>
      </dgm:t>
    </dgm:pt>
    <dgm:pt modelId="{C4783EAD-B8DC-4E42-82A9-DC8B31136C68}">
      <dgm:prSet/>
      <dgm:spPr/>
      <dgm:t>
        <a:bodyPr/>
        <a:lstStyle/>
        <a:p>
          <a:r>
            <a:rPr lang="en-GB"/>
            <a:t>Train different classification models</a:t>
          </a:r>
          <a:endParaRPr lang="en-US"/>
        </a:p>
      </dgm:t>
    </dgm:pt>
    <dgm:pt modelId="{3D43D7E1-53D1-4832-B18B-63C8444091F2}" type="parTrans" cxnId="{7A743089-47AF-4385-BCE5-9BF9774E306F}">
      <dgm:prSet/>
      <dgm:spPr/>
      <dgm:t>
        <a:bodyPr/>
        <a:lstStyle/>
        <a:p>
          <a:endParaRPr lang="en-US"/>
        </a:p>
      </dgm:t>
    </dgm:pt>
    <dgm:pt modelId="{EC1037A5-A0F4-48D1-A03A-4F5D5EA6FF32}" type="sibTrans" cxnId="{7A743089-47AF-4385-BCE5-9BF9774E306F}">
      <dgm:prSet/>
      <dgm:spPr/>
      <dgm:t>
        <a:bodyPr/>
        <a:lstStyle/>
        <a:p>
          <a:endParaRPr lang="en-US"/>
        </a:p>
      </dgm:t>
    </dgm:pt>
    <dgm:pt modelId="{1D5DA3F4-FAED-4FFB-A120-E13D9A43B382}">
      <dgm:prSet/>
      <dgm:spPr/>
      <dgm:t>
        <a:bodyPr/>
        <a:lstStyle/>
        <a:p>
          <a:r>
            <a:rPr lang="en-GB"/>
            <a:t>Find hyperparameters using GridSearchCV</a:t>
          </a:r>
          <a:endParaRPr lang="en-US"/>
        </a:p>
      </dgm:t>
    </dgm:pt>
    <dgm:pt modelId="{708DC79C-FC75-4E68-B85A-5369B6C7BBA1}" type="parTrans" cxnId="{6B9F1871-5E69-48D5-9D97-7CB64F25054D}">
      <dgm:prSet/>
      <dgm:spPr/>
      <dgm:t>
        <a:bodyPr/>
        <a:lstStyle/>
        <a:p>
          <a:endParaRPr lang="en-US"/>
        </a:p>
      </dgm:t>
    </dgm:pt>
    <dgm:pt modelId="{0EE6663E-B785-4E0A-A73E-A8CF595E31F7}" type="sibTrans" cxnId="{6B9F1871-5E69-48D5-9D97-7CB64F25054D}">
      <dgm:prSet/>
      <dgm:spPr/>
      <dgm:t>
        <a:bodyPr/>
        <a:lstStyle/>
        <a:p>
          <a:endParaRPr lang="en-US"/>
        </a:p>
      </dgm:t>
    </dgm:pt>
    <dgm:pt modelId="{0E951A65-AF31-4EB3-8F8A-143136320EAD}">
      <dgm:prSet/>
      <dgm:spPr/>
      <dgm:t>
        <a:bodyPr/>
        <a:lstStyle/>
        <a:p>
          <a:r>
            <a:rPr lang="en-GB"/>
            <a:t>Plotting confusion matrices for each classification model</a:t>
          </a:r>
          <a:endParaRPr lang="en-US"/>
        </a:p>
      </dgm:t>
    </dgm:pt>
    <dgm:pt modelId="{6FA0511F-574D-4840-83D6-937C640A118B}" type="parTrans" cxnId="{402CB0BC-6C41-455D-8293-674F7B72CC98}">
      <dgm:prSet/>
      <dgm:spPr/>
      <dgm:t>
        <a:bodyPr/>
        <a:lstStyle/>
        <a:p>
          <a:endParaRPr lang="en-US"/>
        </a:p>
      </dgm:t>
    </dgm:pt>
    <dgm:pt modelId="{3D97516A-F6D0-4FA1-B36D-3ECB2E670EB5}" type="sibTrans" cxnId="{402CB0BC-6C41-455D-8293-674F7B72CC98}">
      <dgm:prSet/>
      <dgm:spPr/>
      <dgm:t>
        <a:bodyPr/>
        <a:lstStyle/>
        <a:p>
          <a:endParaRPr lang="en-US"/>
        </a:p>
      </dgm:t>
    </dgm:pt>
    <dgm:pt modelId="{8A98C972-DBF3-4B41-AF4A-7C90A9D20633}">
      <dgm:prSet/>
      <dgm:spPr/>
      <dgm:t>
        <a:bodyPr/>
        <a:lstStyle/>
        <a:p>
          <a:r>
            <a:rPr lang="en-GB"/>
            <a:t>Assessing the accuracy of each classification model</a:t>
          </a:r>
          <a:endParaRPr lang="en-US"/>
        </a:p>
      </dgm:t>
    </dgm:pt>
    <dgm:pt modelId="{BDA0F803-5575-434E-9F9B-8AAE901CA337}" type="parTrans" cxnId="{CC4B3B94-DFB7-42D6-B9E4-5F673E32A929}">
      <dgm:prSet/>
      <dgm:spPr/>
      <dgm:t>
        <a:bodyPr/>
        <a:lstStyle/>
        <a:p>
          <a:endParaRPr lang="en-US"/>
        </a:p>
      </dgm:t>
    </dgm:pt>
    <dgm:pt modelId="{B5211033-D2D3-484C-98F2-9CFE0BE31573}" type="sibTrans" cxnId="{CC4B3B94-DFB7-42D6-B9E4-5F673E32A929}">
      <dgm:prSet/>
      <dgm:spPr/>
      <dgm:t>
        <a:bodyPr/>
        <a:lstStyle/>
        <a:p>
          <a:endParaRPr lang="en-US"/>
        </a:p>
      </dgm:t>
    </dgm:pt>
    <dgm:pt modelId="{7C36356B-D01B-4A41-9071-BA1CABF5626C}" type="pres">
      <dgm:prSet presAssocID="{3F69CFB8-B3FF-425E-A50F-15AA494702CE}" presName="Name0" presStyleCnt="0">
        <dgm:presLayoutVars>
          <dgm:dir/>
          <dgm:animLvl val="lvl"/>
          <dgm:resizeHandles val="exact"/>
        </dgm:presLayoutVars>
      </dgm:prSet>
      <dgm:spPr/>
    </dgm:pt>
    <dgm:pt modelId="{56D53726-2ED9-4908-AD43-05266E5348B7}" type="pres">
      <dgm:prSet presAssocID="{89AE4DC4-9D85-4733-912A-3DB00EB10B96}" presName="composite" presStyleCnt="0"/>
      <dgm:spPr/>
    </dgm:pt>
    <dgm:pt modelId="{2652B90E-3EF3-43B3-A5C2-26EF8E0851B8}" type="pres">
      <dgm:prSet presAssocID="{89AE4DC4-9D85-4733-912A-3DB00EB10B96}" presName="parTx" presStyleLbl="alignNode1" presStyleIdx="0" presStyleCnt="5">
        <dgm:presLayoutVars>
          <dgm:chMax val="0"/>
          <dgm:chPref val="0"/>
          <dgm:bulletEnabled val="1"/>
        </dgm:presLayoutVars>
      </dgm:prSet>
      <dgm:spPr/>
    </dgm:pt>
    <dgm:pt modelId="{FA6E1DF2-A0EF-4ECF-BA71-94295460D4ED}" type="pres">
      <dgm:prSet presAssocID="{89AE4DC4-9D85-4733-912A-3DB00EB10B96}" presName="desTx" presStyleLbl="alignAccFollowNode1" presStyleIdx="0" presStyleCnt="5">
        <dgm:presLayoutVars>
          <dgm:bulletEnabled val="1"/>
        </dgm:presLayoutVars>
      </dgm:prSet>
      <dgm:spPr/>
    </dgm:pt>
    <dgm:pt modelId="{49342F66-982A-451E-A2EE-0ADB83FE0F54}" type="pres">
      <dgm:prSet presAssocID="{92046744-2DE8-474F-8ED8-821FF2A9F300}" presName="space" presStyleCnt="0"/>
      <dgm:spPr/>
    </dgm:pt>
    <dgm:pt modelId="{7C1834F5-A543-4825-8EF4-37D0B33C85F1}" type="pres">
      <dgm:prSet presAssocID="{5D940F94-8B01-4C5F-99CE-919412B2BE4E}" presName="composite" presStyleCnt="0"/>
      <dgm:spPr/>
    </dgm:pt>
    <dgm:pt modelId="{03942D9E-CF02-4058-BD50-E11273F8A7C0}" type="pres">
      <dgm:prSet presAssocID="{5D940F94-8B01-4C5F-99CE-919412B2BE4E}" presName="parTx" presStyleLbl="alignNode1" presStyleIdx="1" presStyleCnt="5">
        <dgm:presLayoutVars>
          <dgm:chMax val="0"/>
          <dgm:chPref val="0"/>
          <dgm:bulletEnabled val="1"/>
        </dgm:presLayoutVars>
      </dgm:prSet>
      <dgm:spPr/>
    </dgm:pt>
    <dgm:pt modelId="{659529B7-09B4-458A-9FDE-81D39FE81E87}" type="pres">
      <dgm:prSet presAssocID="{5D940F94-8B01-4C5F-99CE-919412B2BE4E}" presName="desTx" presStyleLbl="alignAccFollowNode1" presStyleIdx="1" presStyleCnt="5">
        <dgm:presLayoutVars>
          <dgm:bulletEnabled val="1"/>
        </dgm:presLayoutVars>
      </dgm:prSet>
      <dgm:spPr/>
    </dgm:pt>
    <dgm:pt modelId="{28282402-1C28-4184-96C2-794C2CE89E4C}" type="pres">
      <dgm:prSet presAssocID="{8A5A6923-69EB-4A24-B12E-C207D40FE002}" presName="space" presStyleCnt="0"/>
      <dgm:spPr/>
    </dgm:pt>
    <dgm:pt modelId="{CCB76BA9-200A-4686-A8DC-410FC3E30621}" type="pres">
      <dgm:prSet presAssocID="{92341ED1-2B71-4717-822C-A37864CA8D18}" presName="composite" presStyleCnt="0"/>
      <dgm:spPr/>
    </dgm:pt>
    <dgm:pt modelId="{345D0E07-C449-46F5-B696-375B5EAA76C2}" type="pres">
      <dgm:prSet presAssocID="{92341ED1-2B71-4717-822C-A37864CA8D18}" presName="parTx" presStyleLbl="alignNode1" presStyleIdx="2" presStyleCnt="5">
        <dgm:presLayoutVars>
          <dgm:chMax val="0"/>
          <dgm:chPref val="0"/>
          <dgm:bulletEnabled val="1"/>
        </dgm:presLayoutVars>
      </dgm:prSet>
      <dgm:spPr/>
    </dgm:pt>
    <dgm:pt modelId="{B94AE0BD-1610-4753-B31B-8751AEBE7AFE}" type="pres">
      <dgm:prSet presAssocID="{92341ED1-2B71-4717-822C-A37864CA8D18}" presName="desTx" presStyleLbl="alignAccFollowNode1" presStyleIdx="2" presStyleCnt="5">
        <dgm:presLayoutVars>
          <dgm:bulletEnabled val="1"/>
        </dgm:presLayoutVars>
      </dgm:prSet>
      <dgm:spPr/>
    </dgm:pt>
    <dgm:pt modelId="{515A1FEB-FEEC-43D9-9C41-E747D1130228}" type="pres">
      <dgm:prSet presAssocID="{3359CBA3-3A24-4B86-863C-D163D8B98D5F}" presName="space" presStyleCnt="0"/>
      <dgm:spPr/>
    </dgm:pt>
    <dgm:pt modelId="{D67249D6-FE8B-420F-B381-7505305E1641}" type="pres">
      <dgm:prSet presAssocID="{1D47ADB9-6216-4250-A7EB-0E6CD3DDEC3D}" presName="composite" presStyleCnt="0"/>
      <dgm:spPr/>
    </dgm:pt>
    <dgm:pt modelId="{762A078C-9513-410F-8B11-A7E67747E696}" type="pres">
      <dgm:prSet presAssocID="{1D47ADB9-6216-4250-A7EB-0E6CD3DDEC3D}" presName="parTx" presStyleLbl="alignNode1" presStyleIdx="3" presStyleCnt="5">
        <dgm:presLayoutVars>
          <dgm:chMax val="0"/>
          <dgm:chPref val="0"/>
          <dgm:bulletEnabled val="1"/>
        </dgm:presLayoutVars>
      </dgm:prSet>
      <dgm:spPr/>
    </dgm:pt>
    <dgm:pt modelId="{F05B1DAE-FD25-49F0-83C2-6889242165D3}" type="pres">
      <dgm:prSet presAssocID="{1D47ADB9-6216-4250-A7EB-0E6CD3DDEC3D}" presName="desTx" presStyleLbl="alignAccFollowNode1" presStyleIdx="3" presStyleCnt="5">
        <dgm:presLayoutVars>
          <dgm:bulletEnabled val="1"/>
        </dgm:presLayoutVars>
      </dgm:prSet>
      <dgm:spPr/>
    </dgm:pt>
    <dgm:pt modelId="{3E95E6E6-D84A-4D35-8416-6ED5F724894F}" type="pres">
      <dgm:prSet presAssocID="{06BEE510-01D6-4ED4-BBD1-CA2800F838EC}" presName="space" presStyleCnt="0"/>
      <dgm:spPr/>
    </dgm:pt>
    <dgm:pt modelId="{4ADEFD36-8145-4D11-A58D-C6B550093273}" type="pres">
      <dgm:prSet presAssocID="{C229D6DF-1FB9-42BE-A8E9-748412D6B11A}" presName="composite" presStyleCnt="0"/>
      <dgm:spPr/>
    </dgm:pt>
    <dgm:pt modelId="{B37B0115-2778-4FA9-A0EC-937C424D6819}" type="pres">
      <dgm:prSet presAssocID="{C229D6DF-1FB9-42BE-A8E9-748412D6B11A}" presName="parTx" presStyleLbl="alignNode1" presStyleIdx="4" presStyleCnt="5">
        <dgm:presLayoutVars>
          <dgm:chMax val="0"/>
          <dgm:chPref val="0"/>
          <dgm:bulletEnabled val="1"/>
        </dgm:presLayoutVars>
      </dgm:prSet>
      <dgm:spPr/>
    </dgm:pt>
    <dgm:pt modelId="{C0ECD23E-5F79-4672-89A5-67CF198A89D4}" type="pres">
      <dgm:prSet presAssocID="{C229D6DF-1FB9-42BE-A8E9-748412D6B11A}" presName="desTx" presStyleLbl="alignAccFollowNode1" presStyleIdx="4" presStyleCnt="5">
        <dgm:presLayoutVars>
          <dgm:bulletEnabled val="1"/>
        </dgm:presLayoutVars>
      </dgm:prSet>
      <dgm:spPr/>
    </dgm:pt>
  </dgm:ptLst>
  <dgm:cxnLst>
    <dgm:cxn modelId="{E638BD00-685B-4022-898C-222A49EB40B5}" srcId="{3F69CFB8-B3FF-425E-A50F-15AA494702CE}" destId="{C229D6DF-1FB9-42BE-A8E9-748412D6B11A}" srcOrd="4" destOrd="0" parTransId="{0D5FA3A1-1143-43FF-9138-B38F9BECF633}" sibTransId="{9F567771-744A-414E-B82B-2887CE81A42C}"/>
    <dgm:cxn modelId="{72CA3906-0E8A-4E1D-9A42-B1D0A2090A65}" srcId="{5D940F94-8B01-4C5F-99CE-919412B2BE4E}" destId="{9E2569F4-FA4E-4845-AE5B-8EE5BD6147E4}" srcOrd="2" destOrd="0" parTransId="{7B1B49C5-1862-4705-8EBB-9B2CE60BC5B6}" sibTransId="{1BE93173-DC62-4B8E-B703-FE12C45C21AE}"/>
    <dgm:cxn modelId="{92F76309-F6C8-48CA-A2DD-E56841247F6B}" srcId="{3F69CFB8-B3FF-425E-A50F-15AA494702CE}" destId="{5D940F94-8B01-4C5F-99CE-919412B2BE4E}" srcOrd="1" destOrd="0" parTransId="{A6E23D9E-71F6-4968-A753-71E9E38E5A80}" sibTransId="{8A5A6923-69EB-4A24-B12E-C207D40FE002}"/>
    <dgm:cxn modelId="{7F504F0B-EDC8-48E4-AA70-E7C5AE1BC9D4}" type="presOf" srcId="{8CF62960-F2E5-4D8C-B4D8-833BFED52DCF}" destId="{C0ECD23E-5F79-4672-89A5-67CF198A89D4}" srcOrd="0" destOrd="0" presId="urn:microsoft.com/office/officeart/2005/8/layout/hList1"/>
    <dgm:cxn modelId="{443CD712-4569-4EE4-9D74-BC268E78C63D}" type="presOf" srcId="{5D940F94-8B01-4C5F-99CE-919412B2BE4E}" destId="{03942D9E-CF02-4058-BD50-E11273F8A7C0}" srcOrd="0" destOrd="0" presId="urn:microsoft.com/office/officeart/2005/8/layout/hList1"/>
    <dgm:cxn modelId="{A0D0AD13-9378-44A4-8762-44E091FBD9A2}" srcId="{8CF62960-F2E5-4D8C-B4D8-833BFED52DCF}" destId="{6A37EB76-47AB-41B7-9FA2-51920BD8967E}" srcOrd="1" destOrd="0" parTransId="{EA21D662-483B-4C0C-98C9-1AF118EC6064}" sibTransId="{98F0FCA4-5850-4373-9961-ECD7E1E6FE18}"/>
    <dgm:cxn modelId="{5DF1121A-155B-4012-9C0D-9788B4F1ABEB}" type="presOf" srcId="{534DC163-EE8F-4208-A1AF-E65A2CAB0F73}" destId="{659529B7-09B4-458A-9FDE-81D39FE81E87}" srcOrd="0" destOrd="7" presId="urn:microsoft.com/office/officeart/2005/8/layout/hList1"/>
    <dgm:cxn modelId="{0113801C-BE05-42C4-AA46-D696583C7631}" type="presOf" srcId="{DB5A07C7-B7A3-4E41-A497-9E861C8DB6E0}" destId="{FA6E1DF2-A0EF-4ECF-BA71-94295460D4ED}" srcOrd="0" destOrd="0" presId="urn:microsoft.com/office/officeart/2005/8/layout/hList1"/>
    <dgm:cxn modelId="{18C0BC1C-7F8E-4AD2-8F3F-26D49671EEC6}" srcId="{8CF62960-F2E5-4D8C-B4D8-833BFED52DCF}" destId="{3B152502-B8A2-49D2-8532-B1F89BC01E6C}" srcOrd="0" destOrd="0" parTransId="{5E52400B-5186-4226-9D8E-8440ED5F703A}" sibTransId="{5F7ECE41-DF02-4070-A927-CE310AE492CC}"/>
    <dgm:cxn modelId="{ADC71A1D-BCFF-4F65-BAA2-16BFF2A2A989}" type="presOf" srcId="{0CDFD34D-2503-4411-B37D-12EBB3715B8F}" destId="{659529B7-09B4-458A-9FDE-81D39FE81E87}" srcOrd="0" destOrd="1" presId="urn:microsoft.com/office/officeart/2005/8/layout/hList1"/>
    <dgm:cxn modelId="{7B341E1F-243A-4F2E-B84A-83A44C3EBF35}" srcId="{9E2569F4-FA4E-4845-AE5B-8EE5BD6147E4}" destId="{534DC163-EE8F-4208-A1AF-E65A2CAB0F73}" srcOrd="1" destOrd="0" parTransId="{1808E88B-FE8D-4442-8FD5-9C8276ABE966}" sibTransId="{AAEC51B5-2FB9-4C56-A2A2-BB13A1F2FFBA}"/>
    <dgm:cxn modelId="{DD6ABA20-EAB5-4E93-A86D-8904647B839F}" type="presOf" srcId="{92341ED1-2B71-4717-822C-A37864CA8D18}" destId="{345D0E07-C449-46F5-B696-375B5EAA76C2}" srcOrd="0" destOrd="0" presId="urn:microsoft.com/office/officeart/2005/8/layout/hList1"/>
    <dgm:cxn modelId="{179C4021-FEE9-44C2-B348-C97772A5304C}" srcId="{3F69CFB8-B3FF-425E-A50F-15AA494702CE}" destId="{92341ED1-2B71-4717-822C-A37864CA8D18}" srcOrd="2" destOrd="0" parTransId="{2C70EF4F-227A-4150-B429-43BEEDDC6DB9}" sibTransId="{3359CBA3-3A24-4B86-863C-D163D8B98D5F}"/>
    <dgm:cxn modelId="{F9353225-7519-4293-AF6F-5698E920FEF5}" srcId="{89AE4DC4-9D85-4733-912A-3DB00EB10B96}" destId="{78727E43-BF37-406B-9781-A8825696C98D}" srcOrd="1" destOrd="0" parTransId="{525DB9BD-FB41-480E-A5D9-68BE16756A52}" sibTransId="{198380C3-179B-443B-8D17-70F28BC45C6A}"/>
    <dgm:cxn modelId="{1F5F6025-D78E-49B8-AC7F-7A7286BEE9B8}" type="presOf" srcId="{C4783EAD-B8DC-4E42-82A9-DC8B31136C68}" destId="{C0ECD23E-5F79-4672-89A5-67CF198A89D4}" srcOrd="0" destOrd="3" presId="urn:microsoft.com/office/officeart/2005/8/layout/hList1"/>
    <dgm:cxn modelId="{97E1D926-51F6-481D-B76E-67D89FB8F1F9}" type="presOf" srcId="{1D47ADB9-6216-4250-A7EB-0E6CD3DDEC3D}" destId="{762A078C-9513-410F-8B11-A7E67747E696}" srcOrd="0" destOrd="0" presId="urn:microsoft.com/office/officeart/2005/8/layout/hList1"/>
    <dgm:cxn modelId="{3A2E972B-03CE-4176-B078-2E790FB4D4C8}" type="presOf" srcId="{6A37EB76-47AB-41B7-9FA2-51920BD8967E}" destId="{C0ECD23E-5F79-4672-89A5-67CF198A89D4}" srcOrd="0" destOrd="2" presId="urn:microsoft.com/office/officeart/2005/8/layout/hList1"/>
    <dgm:cxn modelId="{93E3282C-9463-4C26-828F-9BEC63393050}" type="presOf" srcId="{3F69CFB8-B3FF-425E-A50F-15AA494702CE}" destId="{7C36356B-D01B-4A41-9071-BA1CABF5626C}" srcOrd="0" destOrd="0" presId="urn:microsoft.com/office/officeart/2005/8/layout/hList1"/>
    <dgm:cxn modelId="{CDDBC12C-5645-4681-A5D8-58B4B765B362}" type="presOf" srcId="{78727E43-BF37-406B-9781-A8825696C98D}" destId="{FA6E1DF2-A0EF-4ECF-BA71-94295460D4ED}" srcOrd="0" destOrd="1" presId="urn:microsoft.com/office/officeart/2005/8/layout/hList1"/>
    <dgm:cxn modelId="{7DE0112D-9DC8-402D-A59F-B41792921930}" type="presOf" srcId="{89AE4DC4-9D85-4733-912A-3DB00EB10B96}" destId="{2652B90E-3EF3-43B3-A5C2-26EF8E0851B8}" srcOrd="0" destOrd="0" presId="urn:microsoft.com/office/officeart/2005/8/layout/hList1"/>
    <dgm:cxn modelId="{150EF740-9CC2-484D-A634-34CDC8BCF628}" srcId="{1D47ADB9-6216-4250-A7EB-0E6CD3DDEC3D}" destId="{70ECA90D-525F-4500-ABE1-7495EDE25A38}" srcOrd="1" destOrd="0" parTransId="{626A1420-9E83-4685-B695-1E70A81709A4}" sibTransId="{C1A43B20-35F4-4438-BDD8-7247090F911D}"/>
    <dgm:cxn modelId="{89FF1B61-5620-4779-A33A-0035415167B7}" type="presOf" srcId="{3B152502-B8A2-49D2-8532-B1F89BC01E6C}" destId="{C0ECD23E-5F79-4672-89A5-67CF198A89D4}" srcOrd="0" destOrd="1" presId="urn:microsoft.com/office/officeart/2005/8/layout/hList1"/>
    <dgm:cxn modelId="{4BD7BB45-63A6-4F14-9D5E-69624E67FF29}" srcId="{5D940F94-8B01-4C5F-99CE-919412B2BE4E}" destId="{E16BEA94-6089-4F54-90A4-15E10A697E51}" srcOrd="0" destOrd="0" parTransId="{BC362670-0D3C-4BDE-A66A-345F419277E0}" sibTransId="{B17FF0CF-78A8-47E9-A362-702B6BFF75A4}"/>
    <dgm:cxn modelId="{AC785F66-9019-4533-BC20-10E23E7F1170}" srcId="{92341ED1-2B71-4717-822C-A37864CA8D18}" destId="{672E7B59-CFE4-46E3-B515-8DAD914E75D4}" srcOrd="1" destOrd="0" parTransId="{0DA1CC6A-EF00-4259-BD74-88DD61A225FD}" sibTransId="{CB7AC570-82E6-4910-858B-3C881A5E0204}"/>
    <dgm:cxn modelId="{40919A49-4FC1-4236-B1CD-490A31FC94AD}" type="presOf" srcId="{9E2569F4-FA4E-4845-AE5B-8EE5BD6147E4}" destId="{659529B7-09B4-458A-9FDE-81D39FE81E87}" srcOrd="0" destOrd="5" presId="urn:microsoft.com/office/officeart/2005/8/layout/hList1"/>
    <dgm:cxn modelId="{1A4DA06A-FE95-4481-A702-C5AED97AE35C}" srcId="{C229D6DF-1FB9-42BE-A8E9-748412D6B11A}" destId="{8CF62960-F2E5-4D8C-B4D8-833BFED52DCF}" srcOrd="0" destOrd="0" parTransId="{05B035BE-8186-4C82-90B2-F49D54BD0235}" sibTransId="{13A1CA90-F5BF-4342-A48B-ECFB71CE54D3}"/>
    <dgm:cxn modelId="{D811FF6F-2400-4D78-B5C6-79A4A5FDDBC7}" type="presOf" srcId="{ABE48970-5903-4507-8B45-2ADCC42435EB}" destId="{659529B7-09B4-458A-9FDE-81D39FE81E87}" srcOrd="0" destOrd="4" presId="urn:microsoft.com/office/officeart/2005/8/layout/hList1"/>
    <dgm:cxn modelId="{67630751-1093-4A78-9747-0CA48732D0B0}" type="presOf" srcId="{AD0BDC9C-59DB-49A4-B002-FA7A9F1ACE36}" destId="{F05B1DAE-FD25-49F0-83C2-6889242165D3}" srcOrd="0" destOrd="0" presId="urn:microsoft.com/office/officeart/2005/8/layout/hList1"/>
    <dgm:cxn modelId="{6B9F1871-5E69-48D5-9D97-7CB64F25054D}" srcId="{8CF62960-F2E5-4D8C-B4D8-833BFED52DCF}" destId="{1D5DA3F4-FAED-4FFB-A120-E13D9A43B382}" srcOrd="3" destOrd="0" parTransId="{708DC79C-FC75-4E68-B85A-5369B6C7BBA1}" sibTransId="{0EE6663E-B785-4E0A-A73E-A8CF595E31F7}"/>
    <dgm:cxn modelId="{6C92E275-24AB-44F5-90EF-14DB296EE5E6}" srcId="{5D940F94-8B01-4C5F-99CE-919412B2BE4E}" destId="{0CDFD34D-2503-4411-B37D-12EBB3715B8F}" srcOrd="1" destOrd="0" parTransId="{B1A48E5B-5BD4-46AF-B0D4-5B900400CEB5}" sibTransId="{892FBC75-6A6D-4415-BFFC-4460B9D738F5}"/>
    <dgm:cxn modelId="{CAA4F879-0BFE-4938-82D3-EBA7CC418116}" type="presOf" srcId="{70ECA90D-525F-4500-ABE1-7495EDE25A38}" destId="{F05B1DAE-FD25-49F0-83C2-6889242165D3}" srcOrd="0" destOrd="1" presId="urn:microsoft.com/office/officeart/2005/8/layout/hList1"/>
    <dgm:cxn modelId="{8C9A2F7A-EFE1-472B-97C5-31D4788E4F6A}" srcId="{3F69CFB8-B3FF-425E-A50F-15AA494702CE}" destId="{89AE4DC4-9D85-4733-912A-3DB00EB10B96}" srcOrd="0" destOrd="0" parTransId="{529D0EB9-7467-4F8D-B2EE-3B65CA3CC71D}" sibTransId="{92046744-2DE8-474F-8ED8-821FF2A9F300}"/>
    <dgm:cxn modelId="{5EE9F47A-42BF-4A08-B20A-5F1202073EB8}" srcId="{1D47ADB9-6216-4250-A7EB-0E6CD3DDEC3D}" destId="{AD0BDC9C-59DB-49A4-B002-FA7A9F1ACE36}" srcOrd="0" destOrd="0" parTransId="{8C5D4A16-76A4-48EA-8E9B-A12F1735CA59}" sibTransId="{3ABA6C44-DAFC-4206-A7DE-CA6B41BAF7A3}"/>
    <dgm:cxn modelId="{E07B237F-EBD5-49EF-A3CA-2BF0C04AFAB8}" type="presOf" srcId="{8A98C972-DBF3-4B41-AF4A-7C90A9D20633}" destId="{C0ECD23E-5F79-4672-89A5-67CF198A89D4}" srcOrd="0" destOrd="6" presId="urn:microsoft.com/office/officeart/2005/8/layout/hList1"/>
    <dgm:cxn modelId="{884DA983-FC30-4726-83A8-41FD71BB071D}" srcId="{92341ED1-2B71-4717-822C-A37864CA8D18}" destId="{7D38BE7B-8C5E-4452-97D1-0EE0735A424E}" srcOrd="0" destOrd="0" parTransId="{E19FA5CF-DAEC-4DDC-B840-DC050A4E3F2E}" sibTransId="{B7D84D05-22D0-4C63-A938-407F750C5772}"/>
    <dgm:cxn modelId="{D81CAA83-3CCE-426E-9B12-A4943FE190F3}" type="presOf" srcId="{1D5DA3F4-FAED-4FFB-A120-E13D9A43B382}" destId="{C0ECD23E-5F79-4672-89A5-67CF198A89D4}" srcOrd="0" destOrd="4" presId="urn:microsoft.com/office/officeart/2005/8/layout/hList1"/>
    <dgm:cxn modelId="{8A2AE283-5BE2-4880-9B46-44FD3F3AAD87}" type="presOf" srcId="{17DEC1AC-E96F-448C-B9AB-1EA8971128C0}" destId="{659529B7-09B4-458A-9FDE-81D39FE81E87}" srcOrd="0" destOrd="6" presId="urn:microsoft.com/office/officeart/2005/8/layout/hList1"/>
    <dgm:cxn modelId="{7A743089-47AF-4385-BCE5-9BF9774E306F}" srcId="{8CF62960-F2E5-4D8C-B4D8-833BFED52DCF}" destId="{C4783EAD-B8DC-4E42-82A9-DC8B31136C68}" srcOrd="2" destOrd="0" parTransId="{3D43D7E1-53D1-4832-B18B-63C8444091F2}" sibTransId="{EC1037A5-A0F4-48D1-A03A-4F5D5EA6FF32}"/>
    <dgm:cxn modelId="{CC4B3B94-DFB7-42D6-B9E4-5F673E32A929}" srcId="{C229D6DF-1FB9-42BE-A8E9-748412D6B11A}" destId="{8A98C972-DBF3-4B41-AF4A-7C90A9D20633}" srcOrd="2" destOrd="0" parTransId="{BDA0F803-5575-434E-9F9B-8AAE901CA337}" sibTransId="{B5211033-D2D3-484C-98F2-9CFE0BE31573}"/>
    <dgm:cxn modelId="{97C25399-2A6D-4257-9312-C1F740250D33}" type="presOf" srcId="{C229D6DF-1FB9-42BE-A8E9-748412D6B11A}" destId="{B37B0115-2778-4FA9-A0EC-937C424D6819}" srcOrd="0" destOrd="0" presId="urn:microsoft.com/office/officeart/2005/8/layout/hList1"/>
    <dgm:cxn modelId="{3304F69A-EFBE-4CF1-9E82-CC4C958A3C1F}" srcId="{0CDFD34D-2503-4411-B37D-12EBB3715B8F}" destId="{E0661F1F-A63E-4173-86FC-B40C11CBDEEF}" srcOrd="0" destOrd="0" parTransId="{09FDA56E-6EAB-4A5A-8030-FD4344914152}" sibTransId="{38DADDD0-2A72-4708-BF49-0DC6B78AC4C4}"/>
    <dgm:cxn modelId="{FBE39FA0-9E5E-4E18-9E6C-2C37D6F4254C}" srcId="{89AE4DC4-9D85-4733-912A-3DB00EB10B96}" destId="{DB5A07C7-B7A3-4E41-A497-9E861C8DB6E0}" srcOrd="0" destOrd="0" parTransId="{1487E90A-29A8-4DBB-8562-64E0AC7BFDF3}" sibTransId="{256C51C3-67C7-45A0-8F5B-B819B08E70DE}"/>
    <dgm:cxn modelId="{51E308A6-B61C-4449-8F52-0C9A56ABA48F}" type="presOf" srcId="{E16BEA94-6089-4F54-90A4-15E10A697E51}" destId="{659529B7-09B4-458A-9FDE-81D39FE81E87}" srcOrd="0" destOrd="0" presId="urn:microsoft.com/office/officeart/2005/8/layout/hList1"/>
    <dgm:cxn modelId="{1C9CBBB6-4AFA-4B9E-ADBC-828C3574CC01}" type="presOf" srcId="{B648CB05-3F08-4E31-8B70-D46900BE40FD}" destId="{659529B7-09B4-458A-9FDE-81D39FE81E87}" srcOrd="0" destOrd="3" presId="urn:microsoft.com/office/officeart/2005/8/layout/hList1"/>
    <dgm:cxn modelId="{8AFB2BBC-B8E2-4AC7-B21E-AD6B8D4E0287}" type="presOf" srcId="{7D38BE7B-8C5E-4452-97D1-0EE0735A424E}" destId="{B94AE0BD-1610-4753-B31B-8751AEBE7AFE}" srcOrd="0" destOrd="0" presId="urn:microsoft.com/office/officeart/2005/8/layout/hList1"/>
    <dgm:cxn modelId="{402CB0BC-6C41-455D-8293-674F7B72CC98}" srcId="{C229D6DF-1FB9-42BE-A8E9-748412D6B11A}" destId="{0E951A65-AF31-4EB3-8F8A-143136320EAD}" srcOrd="1" destOrd="0" parTransId="{6FA0511F-574D-4840-83D6-937C640A118B}" sibTransId="{3D97516A-F6D0-4FA1-B36D-3ECB2E670EB5}"/>
    <dgm:cxn modelId="{7301A5C7-183A-4E1A-ABB4-1015FB6F9A78}" srcId="{3F69CFB8-B3FF-425E-A50F-15AA494702CE}" destId="{1D47ADB9-6216-4250-A7EB-0E6CD3DDEC3D}" srcOrd="3" destOrd="0" parTransId="{90C0A103-3CCC-4AD5-AD7C-A3377A5A2D53}" sibTransId="{06BEE510-01D6-4ED4-BBD1-CA2800F838EC}"/>
    <dgm:cxn modelId="{8F5753CF-7F35-4338-864B-79E3A65FEE08}" srcId="{0CDFD34D-2503-4411-B37D-12EBB3715B8F}" destId="{ABE48970-5903-4507-8B45-2ADCC42435EB}" srcOrd="2" destOrd="0" parTransId="{BACBFA57-6AFC-40BC-B295-18C44C17EFC0}" sibTransId="{74E6851B-C6FC-450B-95D3-45DAE00DF550}"/>
    <dgm:cxn modelId="{3C70FBEF-7085-43B0-B4A7-AD7D283E0D2A}" srcId="{0CDFD34D-2503-4411-B37D-12EBB3715B8F}" destId="{B648CB05-3F08-4E31-8B70-D46900BE40FD}" srcOrd="1" destOrd="0" parTransId="{E24D76AD-4F8C-4D5A-9A51-9A7AD0381AC2}" sibTransId="{1807BE61-CD46-4520-814F-7A154D71E3B4}"/>
    <dgm:cxn modelId="{375E95F2-B3E0-4149-B737-8936A9A84F91}" type="presOf" srcId="{E0661F1F-A63E-4173-86FC-B40C11CBDEEF}" destId="{659529B7-09B4-458A-9FDE-81D39FE81E87}" srcOrd="0" destOrd="2" presId="urn:microsoft.com/office/officeart/2005/8/layout/hList1"/>
    <dgm:cxn modelId="{AA7594F5-BE5D-4C09-98CD-6942F879F6CC}" srcId="{9E2569F4-FA4E-4845-AE5B-8EE5BD6147E4}" destId="{17DEC1AC-E96F-448C-B9AB-1EA8971128C0}" srcOrd="0" destOrd="0" parTransId="{B71C60BB-4222-4594-A31D-29B6DD8959B5}" sibTransId="{A1D38162-9544-4790-A766-4042FE43D7AE}"/>
    <dgm:cxn modelId="{1DF4EBF9-686D-4542-8FF0-401311313F97}" type="presOf" srcId="{672E7B59-CFE4-46E3-B515-8DAD914E75D4}" destId="{B94AE0BD-1610-4753-B31B-8751AEBE7AFE}" srcOrd="0" destOrd="1" presId="urn:microsoft.com/office/officeart/2005/8/layout/hList1"/>
    <dgm:cxn modelId="{9E01C5FB-E116-4AEA-8139-F0026E2C92B3}" type="presOf" srcId="{0E951A65-AF31-4EB3-8F8A-143136320EAD}" destId="{C0ECD23E-5F79-4672-89A5-67CF198A89D4}" srcOrd="0" destOrd="5" presId="urn:microsoft.com/office/officeart/2005/8/layout/hList1"/>
    <dgm:cxn modelId="{CDC42E4C-5A25-44A1-A5C2-12541447BD82}" type="presParOf" srcId="{7C36356B-D01B-4A41-9071-BA1CABF5626C}" destId="{56D53726-2ED9-4908-AD43-05266E5348B7}" srcOrd="0" destOrd="0" presId="urn:microsoft.com/office/officeart/2005/8/layout/hList1"/>
    <dgm:cxn modelId="{64C1AFAA-2C75-455B-BF08-06C10DE44604}" type="presParOf" srcId="{56D53726-2ED9-4908-AD43-05266E5348B7}" destId="{2652B90E-3EF3-43B3-A5C2-26EF8E0851B8}" srcOrd="0" destOrd="0" presId="urn:microsoft.com/office/officeart/2005/8/layout/hList1"/>
    <dgm:cxn modelId="{909F39E3-3537-41A0-8EA5-E8F27F0854A6}" type="presParOf" srcId="{56D53726-2ED9-4908-AD43-05266E5348B7}" destId="{FA6E1DF2-A0EF-4ECF-BA71-94295460D4ED}" srcOrd="1" destOrd="0" presId="urn:microsoft.com/office/officeart/2005/8/layout/hList1"/>
    <dgm:cxn modelId="{4CF97978-D867-4212-9DF7-7C8C023B25F3}" type="presParOf" srcId="{7C36356B-D01B-4A41-9071-BA1CABF5626C}" destId="{49342F66-982A-451E-A2EE-0ADB83FE0F54}" srcOrd="1" destOrd="0" presId="urn:microsoft.com/office/officeart/2005/8/layout/hList1"/>
    <dgm:cxn modelId="{7AB4465D-61D3-412A-BD8B-96AE9F545A07}" type="presParOf" srcId="{7C36356B-D01B-4A41-9071-BA1CABF5626C}" destId="{7C1834F5-A543-4825-8EF4-37D0B33C85F1}" srcOrd="2" destOrd="0" presId="urn:microsoft.com/office/officeart/2005/8/layout/hList1"/>
    <dgm:cxn modelId="{4CCCF60D-F72C-4BBD-9139-8746BBF92FE0}" type="presParOf" srcId="{7C1834F5-A543-4825-8EF4-37D0B33C85F1}" destId="{03942D9E-CF02-4058-BD50-E11273F8A7C0}" srcOrd="0" destOrd="0" presId="urn:microsoft.com/office/officeart/2005/8/layout/hList1"/>
    <dgm:cxn modelId="{7F019ADB-BD07-4B25-820B-D2865DA3985E}" type="presParOf" srcId="{7C1834F5-A543-4825-8EF4-37D0B33C85F1}" destId="{659529B7-09B4-458A-9FDE-81D39FE81E87}" srcOrd="1" destOrd="0" presId="urn:microsoft.com/office/officeart/2005/8/layout/hList1"/>
    <dgm:cxn modelId="{579E45BA-FAB0-4322-A574-5EB98B8F8E68}" type="presParOf" srcId="{7C36356B-D01B-4A41-9071-BA1CABF5626C}" destId="{28282402-1C28-4184-96C2-794C2CE89E4C}" srcOrd="3" destOrd="0" presId="urn:microsoft.com/office/officeart/2005/8/layout/hList1"/>
    <dgm:cxn modelId="{A91D36C5-1C93-44A5-9D9E-40FB9108068E}" type="presParOf" srcId="{7C36356B-D01B-4A41-9071-BA1CABF5626C}" destId="{CCB76BA9-200A-4686-A8DC-410FC3E30621}" srcOrd="4" destOrd="0" presId="urn:microsoft.com/office/officeart/2005/8/layout/hList1"/>
    <dgm:cxn modelId="{391A4F1B-697F-43E3-AF61-095F3FCFD35D}" type="presParOf" srcId="{CCB76BA9-200A-4686-A8DC-410FC3E30621}" destId="{345D0E07-C449-46F5-B696-375B5EAA76C2}" srcOrd="0" destOrd="0" presId="urn:microsoft.com/office/officeart/2005/8/layout/hList1"/>
    <dgm:cxn modelId="{839BB92B-5047-438E-A7C4-F486A13016F7}" type="presParOf" srcId="{CCB76BA9-200A-4686-A8DC-410FC3E30621}" destId="{B94AE0BD-1610-4753-B31B-8751AEBE7AFE}" srcOrd="1" destOrd="0" presId="urn:microsoft.com/office/officeart/2005/8/layout/hList1"/>
    <dgm:cxn modelId="{0A4496B4-0379-48EC-961A-56CF95CA5523}" type="presParOf" srcId="{7C36356B-D01B-4A41-9071-BA1CABF5626C}" destId="{515A1FEB-FEEC-43D9-9C41-E747D1130228}" srcOrd="5" destOrd="0" presId="urn:microsoft.com/office/officeart/2005/8/layout/hList1"/>
    <dgm:cxn modelId="{49AFB2F4-2C69-4FBA-8019-98F43480D517}" type="presParOf" srcId="{7C36356B-D01B-4A41-9071-BA1CABF5626C}" destId="{D67249D6-FE8B-420F-B381-7505305E1641}" srcOrd="6" destOrd="0" presId="urn:microsoft.com/office/officeart/2005/8/layout/hList1"/>
    <dgm:cxn modelId="{FFAB3C10-868C-4B12-A7CB-F22B02896204}" type="presParOf" srcId="{D67249D6-FE8B-420F-B381-7505305E1641}" destId="{762A078C-9513-410F-8B11-A7E67747E696}" srcOrd="0" destOrd="0" presId="urn:microsoft.com/office/officeart/2005/8/layout/hList1"/>
    <dgm:cxn modelId="{B38CE0F5-1B64-4E12-8744-C08A9B42E995}" type="presParOf" srcId="{D67249D6-FE8B-420F-B381-7505305E1641}" destId="{F05B1DAE-FD25-49F0-83C2-6889242165D3}" srcOrd="1" destOrd="0" presId="urn:microsoft.com/office/officeart/2005/8/layout/hList1"/>
    <dgm:cxn modelId="{B1C8DAB6-B79C-4F08-8902-B93E5AA4B125}" type="presParOf" srcId="{7C36356B-D01B-4A41-9071-BA1CABF5626C}" destId="{3E95E6E6-D84A-4D35-8416-6ED5F724894F}" srcOrd="7" destOrd="0" presId="urn:microsoft.com/office/officeart/2005/8/layout/hList1"/>
    <dgm:cxn modelId="{5F7DD9A4-6A01-4D4C-B490-B310B8747636}" type="presParOf" srcId="{7C36356B-D01B-4A41-9071-BA1CABF5626C}" destId="{4ADEFD36-8145-4D11-A58D-C6B550093273}" srcOrd="8" destOrd="0" presId="urn:microsoft.com/office/officeart/2005/8/layout/hList1"/>
    <dgm:cxn modelId="{BA3C7570-2226-446A-B553-92DC09FC66B9}" type="presParOf" srcId="{4ADEFD36-8145-4D11-A58D-C6B550093273}" destId="{B37B0115-2778-4FA9-A0EC-937C424D6819}" srcOrd="0" destOrd="0" presId="urn:microsoft.com/office/officeart/2005/8/layout/hList1"/>
    <dgm:cxn modelId="{1FA8E6D1-D1DE-406F-8C81-DEBC7194E20D}" type="presParOf" srcId="{4ADEFD36-8145-4D11-A58D-C6B550093273}" destId="{C0ECD23E-5F79-4672-89A5-67CF198A89D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0B998-946B-4D14-82B8-81CE2400C4F4}" type="doc">
      <dgm:prSet loTypeId="urn:microsoft.com/office/officeart/2016/7/layout/VerticalDownArrowProcess" loCatId="process" qsTypeId="urn:microsoft.com/office/officeart/2005/8/quickstyle/simple4" qsCatId="simple" csTypeId="urn:microsoft.com/office/officeart/2005/8/colors/colorful5" csCatId="colorful"/>
      <dgm:spPr/>
      <dgm:t>
        <a:bodyPr/>
        <a:lstStyle/>
        <a:p>
          <a:endParaRPr lang="en-US"/>
        </a:p>
      </dgm:t>
    </dgm:pt>
    <dgm:pt modelId="{F81E0008-DB06-468D-9AFB-3ACF44D1F1B6}">
      <dgm:prSet/>
      <dgm:spPr/>
      <dgm:t>
        <a:bodyPr/>
        <a:lstStyle/>
        <a:p>
          <a:pPr>
            <a:lnSpc>
              <a:spcPct val="100000"/>
            </a:lnSpc>
          </a:pPr>
          <a:r>
            <a:rPr lang="en-US"/>
            <a:t>Requesting</a:t>
          </a:r>
        </a:p>
      </dgm:t>
    </dgm:pt>
    <dgm:pt modelId="{26FA64B1-EF13-4A86-B80D-45A81D076B67}" type="parTrans" cxnId="{FE88B751-9365-41B5-AD12-C8221A88206D}">
      <dgm:prSet/>
      <dgm:spPr/>
      <dgm:t>
        <a:bodyPr/>
        <a:lstStyle/>
        <a:p>
          <a:endParaRPr lang="en-US"/>
        </a:p>
      </dgm:t>
    </dgm:pt>
    <dgm:pt modelId="{FD1028DA-348C-4D87-8E8D-6BF1E40C2CE4}" type="sibTrans" cxnId="{FE88B751-9365-41B5-AD12-C8221A88206D}">
      <dgm:prSet/>
      <dgm:spPr/>
      <dgm:t>
        <a:bodyPr/>
        <a:lstStyle/>
        <a:p>
          <a:endParaRPr lang="en-US"/>
        </a:p>
      </dgm:t>
    </dgm:pt>
    <dgm:pt modelId="{C46DAFBB-A10D-4C9C-8330-40D5FFDEDEC0}">
      <dgm:prSet/>
      <dgm:spPr/>
      <dgm:t>
        <a:bodyPr/>
        <a:lstStyle/>
        <a:p>
          <a:pPr>
            <a:lnSpc>
              <a:spcPct val="100000"/>
            </a:lnSpc>
          </a:pPr>
          <a:r>
            <a:rPr lang="en-US"/>
            <a:t>Requesting rocket launch data from SpaceX API</a:t>
          </a:r>
        </a:p>
      </dgm:t>
    </dgm:pt>
    <dgm:pt modelId="{66148C03-AD54-4DA2-B218-6C5C5E74F5E5}" type="parTrans" cxnId="{F03A5693-D75F-445B-86A9-8277035892E4}">
      <dgm:prSet/>
      <dgm:spPr/>
      <dgm:t>
        <a:bodyPr/>
        <a:lstStyle/>
        <a:p>
          <a:endParaRPr lang="en-US"/>
        </a:p>
      </dgm:t>
    </dgm:pt>
    <dgm:pt modelId="{1DFA1283-C01E-4339-930F-E99200843081}" type="sibTrans" cxnId="{F03A5693-D75F-445B-86A9-8277035892E4}">
      <dgm:prSet/>
      <dgm:spPr/>
      <dgm:t>
        <a:bodyPr/>
        <a:lstStyle/>
        <a:p>
          <a:endParaRPr lang="en-US"/>
        </a:p>
      </dgm:t>
    </dgm:pt>
    <dgm:pt modelId="{9C2E07D0-11E1-4108-B5D8-5FB047B588C6}">
      <dgm:prSet/>
      <dgm:spPr/>
      <dgm:t>
        <a:bodyPr/>
        <a:lstStyle/>
        <a:p>
          <a:pPr>
            <a:lnSpc>
              <a:spcPct val="100000"/>
            </a:lnSpc>
          </a:pPr>
          <a:r>
            <a:rPr lang="en-US"/>
            <a:t>Decoding</a:t>
          </a:r>
        </a:p>
      </dgm:t>
    </dgm:pt>
    <dgm:pt modelId="{2FFB7D25-7FB0-4627-BC10-8ED1A676D915}" type="parTrans" cxnId="{EE1A159C-A73D-4E93-A851-BD0388B6C445}">
      <dgm:prSet/>
      <dgm:spPr/>
      <dgm:t>
        <a:bodyPr/>
        <a:lstStyle/>
        <a:p>
          <a:endParaRPr lang="en-US"/>
        </a:p>
      </dgm:t>
    </dgm:pt>
    <dgm:pt modelId="{0643785D-2F2E-4CFB-8F97-ECC1E0E0DD5A}" type="sibTrans" cxnId="{EE1A159C-A73D-4E93-A851-BD0388B6C445}">
      <dgm:prSet/>
      <dgm:spPr/>
      <dgm:t>
        <a:bodyPr/>
        <a:lstStyle/>
        <a:p>
          <a:endParaRPr lang="en-US"/>
        </a:p>
      </dgm:t>
    </dgm:pt>
    <dgm:pt modelId="{C6A824C2-4A91-4AC4-8A64-913531DB4B84}">
      <dgm:prSet/>
      <dgm:spPr/>
      <dgm:t>
        <a:bodyPr/>
        <a:lstStyle/>
        <a:p>
          <a:pPr>
            <a:lnSpc>
              <a:spcPct val="100000"/>
            </a:lnSpc>
          </a:pPr>
          <a:r>
            <a:rPr lang="en-US"/>
            <a:t>Decoding the response content using .json() and turning it into a dataframe using .json_normalize()</a:t>
          </a:r>
        </a:p>
      </dgm:t>
    </dgm:pt>
    <dgm:pt modelId="{F0C9B08E-D177-4643-8811-EB50BA3E7F28}" type="parTrans" cxnId="{1D3E626D-DD48-4002-A23F-1AA3836029AD}">
      <dgm:prSet/>
      <dgm:spPr/>
      <dgm:t>
        <a:bodyPr/>
        <a:lstStyle/>
        <a:p>
          <a:endParaRPr lang="en-US"/>
        </a:p>
      </dgm:t>
    </dgm:pt>
    <dgm:pt modelId="{391FDD73-D7B6-4E7B-B70D-E7FFF19D37F6}" type="sibTrans" cxnId="{1D3E626D-DD48-4002-A23F-1AA3836029AD}">
      <dgm:prSet/>
      <dgm:spPr/>
      <dgm:t>
        <a:bodyPr/>
        <a:lstStyle/>
        <a:p>
          <a:endParaRPr lang="en-US"/>
        </a:p>
      </dgm:t>
    </dgm:pt>
    <dgm:pt modelId="{705BD6D5-CB40-4B14-A8D9-D93C2DB4E874}">
      <dgm:prSet/>
      <dgm:spPr/>
      <dgm:t>
        <a:bodyPr/>
        <a:lstStyle/>
        <a:p>
          <a:pPr>
            <a:lnSpc>
              <a:spcPct val="100000"/>
            </a:lnSpc>
          </a:pPr>
          <a:r>
            <a:rPr lang="en-US"/>
            <a:t>Requesting</a:t>
          </a:r>
        </a:p>
      </dgm:t>
    </dgm:pt>
    <dgm:pt modelId="{B87575F0-CDC2-47C9-9ADE-2C65CFFC73C5}" type="parTrans" cxnId="{06373C90-C6F6-4099-85F5-532885127A8C}">
      <dgm:prSet/>
      <dgm:spPr/>
      <dgm:t>
        <a:bodyPr/>
        <a:lstStyle/>
        <a:p>
          <a:endParaRPr lang="en-US"/>
        </a:p>
      </dgm:t>
    </dgm:pt>
    <dgm:pt modelId="{C114EEB3-052F-4051-BA90-4A2F48B6A662}" type="sibTrans" cxnId="{06373C90-C6F6-4099-85F5-532885127A8C}">
      <dgm:prSet/>
      <dgm:spPr/>
      <dgm:t>
        <a:bodyPr/>
        <a:lstStyle/>
        <a:p>
          <a:endParaRPr lang="en-US"/>
        </a:p>
      </dgm:t>
    </dgm:pt>
    <dgm:pt modelId="{48378E30-DC0D-46D0-8732-BEB63292DE79}">
      <dgm:prSet/>
      <dgm:spPr/>
      <dgm:t>
        <a:bodyPr/>
        <a:lstStyle/>
        <a:p>
          <a:pPr>
            <a:lnSpc>
              <a:spcPct val="100000"/>
            </a:lnSpc>
          </a:pPr>
          <a:r>
            <a:rPr lang="en-US"/>
            <a:t>Requesting needed information about the launches from SpaceX API by applying custom functions</a:t>
          </a:r>
        </a:p>
      </dgm:t>
    </dgm:pt>
    <dgm:pt modelId="{106E26DB-D172-470D-AD61-A6C46DC83709}" type="parTrans" cxnId="{D6185F71-0766-4B68-BF6E-25BBBA92E3CF}">
      <dgm:prSet/>
      <dgm:spPr/>
      <dgm:t>
        <a:bodyPr/>
        <a:lstStyle/>
        <a:p>
          <a:endParaRPr lang="en-US"/>
        </a:p>
      </dgm:t>
    </dgm:pt>
    <dgm:pt modelId="{1C204A32-3122-407F-BE4E-105A37B3984B}" type="sibTrans" cxnId="{D6185F71-0766-4B68-BF6E-25BBBA92E3CF}">
      <dgm:prSet/>
      <dgm:spPr/>
      <dgm:t>
        <a:bodyPr/>
        <a:lstStyle/>
        <a:p>
          <a:endParaRPr lang="en-US"/>
        </a:p>
      </dgm:t>
    </dgm:pt>
    <dgm:pt modelId="{AE4DDD1B-3729-42B0-9AA2-E98A6DEBA0DE}">
      <dgm:prSet/>
      <dgm:spPr/>
      <dgm:t>
        <a:bodyPr/>
        <a:lstStyle/>
        <a:p>
          <a:pPr>
            <a:lnSpc>
              <a:spcPct val="100000"/>
            </a:lnSpc>
          </a:pPr>
          <a:r>
            <a:rPr lang="en-US"/>
            <a:t>Constructing</a:t>
          </a:r>
        </a:p>
      </dgm:t>
    </dgm:pt>
    <dgm:pt modelId="{14632D1F-0C79-43D5-9653-EBD3C2F41812}" type="parTrans" cxnId="{B875B7EC-EEB8-4F94-9191-863B3276724D}">
      <dgm:prSet/>
      <dgm:spPr/>
      <dgm:t>
        <a:bodyPr/>
        <a:lstStyle/>
        <a:p>
          <a:endParaRPr lang="en-US"/>
        </a:p>
      </dgm:t>
    </dgm:pt>
    <dgm:pt modelId="{36AB188B-22F3-4D31-96D1-28FC3546CF9A}" type="sibTrans" cxnId="{B875B7EC-EEB8-4F94-9191-863B3276724D}">
      <dgm:prSet/>
      <dgm:spPr/>
      <dgm:t>
        <a:bodyPr/>
        <a:lstStyle/>
        <a:p>
          <a:endParaRPr lang="en-US"/>
        </a:p>
      </dgm:t>
    </dgm:pt>
    <dgm:pt modelId="{108316F8-03E9-4E71-A320-DF381727E39B}">
      <dgm:prSet/>
      <dgm:spPr/>
      <dgm:t>
        <a:bodyPr/>
        <a:lstStyle/>
        <a:p>
          <a:pPr>
            <a:lnSpc>
              <a:spcPct val="100000"/>
            </a:lnSpc>
          </a:pPr>
          <a:r>
            <a:rPr lang="en-US" dirty="0"/>
            <a:t>Constructing data we have obtained into a dictionary</a:t>
          </a:r>
        </a:p>
      </dgm:t>
    </dgm:pt>
    <dgm:pt modelId="{FF9CCB71-1FEB-49C5-B818-8730003909D4}" type="parTrans" cxnId="{E7339CEB-9EE2-4301-B9CD-28ACE965C80D}">
      <dgm:prSet/>
      <dgm:spPr/>
      <dgm:t>
        <a:bodyPr/>
        <a:lstStyle/>
        <a:p>
          <a:endParaRPr lang="en-US"/>
        </a:p>
      </dgm:t>
    </dgm:pt>
    <dgm:pt modelId="{146D10CA-E637-429D-B8F8-F1CDA9469FF6}" type="sibTrans" cxnId="{E7339CEB-9EE2-4301-B9CD-28ACE965C80D}">
      <dgm:prSet/>
      <dgm:spPr/>
      <dgm:t>
        <a:bodyPr/>
        <a:lstStyle/>
        <a:p>
          <a:endParaRPr lang="en-US"/>
        </a:p>
      </dgm:t>
    </dgm:pt>
    <dgm:pt modelId="{1D7C5BA6-3BBF-4AAB-97AE-BCEAD183AF30}">
      <dgm:prSet/>
      <dgm:spPr/>
      <dgm:t>
        <a:bodyPr/>
        <a:lstStyle/>
        <a:p>
          <a:pPr>
            <a:lnSpc>
              <a:spcPct val="100000"/>
            </a:lnSpc>
          </a:pPr>
          <a:r>
            <a:rPr lang="en-US"/>
            <a:t>Creating</a:t>
          </a:r>
        </a:p>
      </dgm:t>
    </dgm:pt>
    <dgm:pt modelId="{134A9D57-0FE9-4631-9B42-D9FBA9F60DA9}" type="parTrans" cxnId="{F9157AC3-CD6F-43D3-BB1B-D47A441BA854}">
      <dgm:prSet/>
      <dgm:spPr/>
      <dgm:t>
        <a:bodyPr/>
        <a:lstStyle/>
        <a:p>
          <a:endParaRPr lang="en-US"/>
        </a:p>
      </dgm:t>
    </dgm:pt>
    <dgm:pt modelId="{FA94C9AA-5199-449D-B500-8ED0099B0209}" type="sibTrans" cxnId="{F9157AC3-CD6F-43D3-BB1B-D47A441BA854}">
      <dgm:prSet/>
      <dgm:spPr/>
      <dgm:t>
        <a:bodyPr/>
        <a:lstStyle/>
        <a:p>
          <a:endParaRPr lang="en-US"/>
        </a:p>
      </dgm:t>
    </dgm:pt>
    <dgm:pt modelId="{7C2D1293-42A7-4420-BC51-99094B4CBEA2}">
      <dgm:prSet/>
      <dgm:spPr/>
      <dgm:t>
        <a:bodyPr/>
        <a:lstStyle/>
        <a:p>
          <a:pPr>
            <a:lnSpc>
              <a:spcPct val="100000"/>
            </a:lnSpc>
          </a:pPr>
          <a:r>
            <a:rPr lang="en-US"/>
            <a:t>Creating a dataframe from the dictionary</a:t>
          </a:r>
        </a:p>
      </dgm:t>
    </dgm:pt>
    <dgm:pt modelId="{86A35089-5038-470D-9D6D-8C096194D2DC}" type="parTrans" cxnId="{9876D9ED-29AB-419A-B161-1742E9644151}">
      <dgm:prSet/>
      <dgm:spPr/>
      <dgm:t>
        <a:bodyPr/>
        <a:lstStyle/>
        <a:p>
          <a:endParaRPr lang="en-US"/>
        </a:p>
      </dgm:t>
    </dgm:pt>
    <dgm:pt modelId="{3DE049B3-0CE6-4256-ADA4-7712777B6EB3}" type="sibTrans" cxnId="{9876D9ED-29AB-419A-B161-1742E9644151}">
      <dgm:prSet/>
      <dgm:spPr/>
      <dgm:t>
        <a:bodyPr/>
        <a:lstStyle/>
        <a:p>
          <a:endParaRPr lang="en-US"/>
        </a:p>
      </dgm:t>
    </dgm:pt>
    <dgm:pt modelId="{47AF6C2D-6A9E-4DFE-812E-5592B68552EF}">
      <dgm:prSet/>
      <dgm:spPr/>
      <dgm:t>
        <a:bodyPr/>
        <a:lstStyle/>
        <a:p>
          <a:pPr>
            <a:lnSpc>
              <a:spcPct val="100000"/>
            </a:lnSpc>
          </a:pPr>
          <a:r>
            <a:rPr lang="en-US"/>
            <a:t>Filtering</a:t>
          </a:r>
        </a:p>
      </dgm:t>
    </dgm:pt>
    <dgm:pt modelId="{5BD01844-873F-4A73-B31F-5358C28EC383}" type="parTrans" cxnId="{1BE513B1-7E91-434A-8F6B-A296A7EB5A29}">
      <dgm:prSet/>
      <dgm:spPr/>
      <dgm:t>
        <a:bodyPr/>
        <a:lstStyle/>
        <a:p>
          <a:endParaRPr lang="en-US"/>
        </a:p>
      </dgm:t>
    </dgm:pt>
    <dgm:pt modelId="{3856CAFD-FCD6-4357-8E0E-18C433CEA85E}" type="sibTrans" cxnId="{1BE513B1-7E91-434A-8F6B-A296A7EB5A29}">
      <dgm:prSet/>
      <dgm:spPr/>
      <dgm:t>
        <a:bodyPr/>
        <a:lstStyle/>
        <a:p>
          <a:endParaRPr lang="en-US"/>
        </a:p>
      </dgm:t>
    </dgm:pt>
    <dgm:pt modelId="{7997372F-7AC7-4BE5-A794-8309475A50A5}">
      <dgm:prSet/>
      <dgm:spPr/>
      <dgm:t>
        <a:bodyPr/>
        <a:lstStyle/>
        <a:p>
          <a:pPr>
            <a:lnSpc>
              <a:spcPct val="100000"/>
            </a:lnSpc>
          </a:pPr>
          <a:r>
            <a:rPr lang="en-US"/>
            <a:t>Filtering the dataframe to only include Falcon 9 launches</a:t>
          </a:r>
        </a:p>
      </dgm:t>
    </dgm:pt>
    <dgm:pt modelId="{B11FA159-5011-45D4-BBC8-AEF1AEC311A3}" type="parTrans" cxnId="{58E3BC45-BD61-42AE-8783-DC5D71C4DE1B}">
      <dgm:prSet/>
      <dgm:spPr/>
      <dgm:t>
        <a:bodyPr/>
        <a:lstStyle/>
        <a:p>
          <a:endParaRPr lang="en-US"/>
        </a:p>
      </dgm:t>
    </dgm:pt>
    <dgm:pt modelId="{34918433-08F6-4513-860B-BABF6B94B3CA}" type="sibTrans" cxnId="{58E3BC45-BD61-42AE-8783-DC5D71C4DE1B}">
      <dgm:prSet/>
      <dgm:spPr/>
      <dgm:t>
        <a:bodyPr/>
        <a:lstStyle/>
        <a:p>
          <a:endParaRPr lang="en-US"/>
        </a:p>
      </dgm:t>
    </dgm:pt>
    <dgm:pt modelId="{12C488AC-017A-4A1D-A524-85CCDC8A72B3}">
      <dgm:prSet/>
      <dgm:spPr/>
      <dgm:t>
        <a:bodyPr/>
        <a:lstStyle/>
        <a:p>
          <a:pPr>
            <a:lnSpc>
              <a:spcPct val="100000"/>
            </a:lnSpc>
          </a:pPr>
          <a:r>
            <a:rPr lang="en-US"/>
            <a:t>Replacing</a:t>
          </a:r>
        </a:p>
      </dgm:t>
    </dgm:pt>
    <dgm:pt modelId="{B72955A6-ABEB-4064-B0B5-E159C41D49CE}" type="parTrans" cxnId="{9D9AACB7-B30A-4E68-BDD4-F689E2D9E0A7}">
      <dgm:prSet/>
      <dgm:spPr/>
      <dgm:t>
        <a:bodyPr/>
        <a:lstStyle/>
        <a:p>
          <a:endParaRPr lang="en-US"/>
        </a:p>
      </dgm:t>
    </dgm:pt>
    <dgm:pt modelId="{1289C08F-67C8-4D7F-AE6C-09B4061EF42B}" type="sibTrans" cxnId="{9D9AACB7-B30A-4E68-BDD4-F689E2D9E0A7}">
      <dgm:prSet/>
      <dgm:spPr/>
      <dgm:t>
        <a:bodyPr/>
        <a:lstStyle/>
        <a:p>
          <a:endParaRPr lang="en-US"/>
        </a:p>
      </dgm:t>
    </dgm:pt>
    <dgm:pt modelId="{0F715467-C7A9-4363-89FE-34A91AFEC2F6}">
      <dgm:prSet/>
      <dgm:spPr/>
      <dgm:t>
        <a:bodyPr/>
        <a:lstStyle/>
        <a:p>
          <a:pPr>
            <a:lnSpc>
              <a:spcPct val="100000"/>
            </a:lnSpc>
          </a:pPr>
          <a:r>
            <a:rPr lang="en-US"/>
            <a:t>Replacing missing values of Payload Mass column with calculated .mean() for this column</a:t>
          </a:r>
        </a:p>
      </dgm:t>
    </dgm:pt>
    <dgm:pt modelId="{00EAA119-C141-461F-943D-F4EBB928C2F9}" type="parTrans" cxnId="{E133DADF-E9C5-44B3-84C7-26590DA7F5E6}">
      <dgm:prSet/>
      <dgm:spPr/>
      <dgm:t>
        <a:bodyPr/>
        <a:lstStyle/>
        <a:p>
          <a:endParaRPr lang="en-US"/>
        </a:p>
      </dgm:t>
    </dgm:pt>
    <dgm:pt modelId="{BB41AC23-48B0-4F36-902C-13B9C2447C16}" type="sibTrans" cxnId="{E133DADF-E9C5-44B3-84C7-26590DA7F5E6}">
      <dgm:prSet/>
      <dgm:spPr/>
      <dgm:t>
        <a:bodyPr/>
        <a:lstStyle/>
        <a:p>
          <a:endParaRPr lang="en-US"/>
        </a:p>
      </dgm:t>
    </dgm:pt>
    <dgm:pt modelId="{7FCC07A5-E2FA-4181-B5D3-318439F5DB22}">
      <dgm:prSet/>
      <dgm:spPr/>
      <dgm:t>
        <a:bodyPr/>
        <a:lstStyle/>
        <a:p>
          <a:pPr>
            <a:lnSpc>
              <a:spcPct val="100000"/>
            </a:lnSpc>
          </a:pPr>
          <a:r>
            <a:rPr lang="en-US"/>
            <a:t>Exporting</a:t>
          </a:r>
        </a:p>
      </dgm:t>
    </dgm:pt>
    <dgm:pt modelId="{48207E16-B689-47D8-B437-58D8EE47F6EB}" type="parTrans" cxnId="{FCBE0513-EF59-44C8-A784-9861FF916148}">
      <dgm:prSet/>
      <dgm:spPr/>
      <dgm:t>
        <a:bodyPr/>
        <a:lstStyle/>
        <a:p>
          <a:endParaRPr lang="en-US"/>
        </a:p>
      </dgm:t>
    </dgm:pt>
    <dgm:pt modelId="{C3E3B3A1-C5BF-45AA-A491-020E2ED83F50}" type="sibTrans" cxnId="{FCBE0513-EF59-44C8-A784-9861FF916148}">
      <dgm:prSet/>
      <dgm:spPr/>
      <dgm:t>
        <a:bodyPr/>
        <a:lstStyle/>
        <a:p>
          <a:endParaRPr lang="en-US"/>
        </a:p>
      </dgm:t>
    </dgm:pt>
    <dgm:pt modelId="{FB5DF649-04F9-4B00-9054-483A6118CACD}">
      <dgm:prSet/>
      <dgm:spPr/>
      <dgm:t>
        <a:bodyPr/>
        <a:lstStyle/>
        <a:p>
          <a:pPr>
            <a:lnSpc>
              <a:spcPct val="100000"/>
            </a:lnSpc>
          </a:pPr>
          <a:r>
            <a:rPr lang="en-US"/>
            <a:t>Exporting the data to CSV</a:t>
          </a:r>
        </a:p>
      </dgm:t>
    </dgm:pt>
    <dgm:pt modelId="{495794BF-D4F1-4265-9F26-158095349ACD}" type="parTrans" cxnId="{9B494585-09DB-4201-A027-3E0AF2EB6E27}">
      <dgm:prSet/>
      <dgm:spPr/>
      <dgm:t>
        <a:bodyPr/>
        <a:lstStyle/>
        <a:p>
          <a:endParaRPr lang="en-US"/>
        </a:p>
      </dgm:t>
    </dgm:pt>
    <dgm:pt modelId="{CC12A901-B504-44B9-9125-0CEB698EA0C6}" type="sibTrans" cxnId="{9B494585-09DB-4201-A027-3E0AF2EB6E27}">
      <dgm:prSet/>
      <dgm:spPr/>
      <dgm:t>
        <a:bodyPr/>
        <a:lstStyle/>
        <a:p>
          <a:endParaRPr lang="en-US"/>
        </a:p>
      </dgm:t>
    </dgm:pt>
    <dgm:pt modelId="{238CFFA1-9A14-4EBC-BEA4-8BBC9EE827CE}" type="pres">
      <dgm:prSet presAssocID="{2CF0B998-946B-4D14-82B8-81CE2400C4F4}" presName="Name0" presStyleCnt="0">
        <dgm:presLayoutVars>
          <dgm:dir/>
          <dgm:animLvl val="lvl"/>
          <dgm:resizeHandles val="exact"/>
        </dgm:presLayoutVars>
      </dgm:prSet>
      <dgm:spPr/>
    </dgm:pt>
    <dgm:pt modelId="{608ADB61-3EB0-4F0A-8A19-E5BDF5806915}" type="pres">
      <dgm:prSet presAssocID="{7FCC07A5-E2FA-4181-B5D3-318439F5DB22}" presName="boxAndChildren" presStyleCnt="0"/>
      <dgm:spPr/>
    </dgm:pt>
    <dgm:pt modelId="{3FE3EE4B-3DD9-4F42-AA53-9C4313916199}" type="pres">
      <dgm:prSet presAssocID="{7FCC07A5-E2FA-4181-B5D3-318439F5DB22}" presName="parentTextBox" presStyleLbl="alignNode1" presStyleIdx="0" presStyleCnt="8"/>
      <dgm:spPr/>
    </dgm:pt>
    <dgm:pt modelId="{153D91C5-8B7E-43C1-9753-2E9F569A9AF1}" type="pres">
      <dgm:prSet presAssocID="{7FCC07A5-E2FA-4181-B5D3-318439F5DB22}" presName="descendantBox" presStyleLbl="bgAccFollowNode1" presStyleIdx="0" presStyleCnt="8"/>
      <dgm:spPr/>
    </dgm:pt>
    <dgm:pt modelId="{835A27AD-DE76-4BFE-8064-57A30E68E2C7}" type="pres">
      <dgm:prSet presAssocID="{1289C08F-67C8-4D7F-AE6C-09B4061EF42B}" presName="sp" presStyleCnt="0"/>
      <dgm:spPr/>
    </dgm:pt>
    <dgm:pt modelId="{90781C06-97A6-4292-B707-F6296BA59363}" type="pres">
      <dgm:prSet presAssocID="{12C488AC-017A-4A1D-A524-85CCDC8A72B3}" presName="arrowAndChildren" presStyleCnt="0"/>
      <dgm:spPr/>
    </dgm:pt>
    <dgm:pt modelId="{C3CF85A6-5799-4970-8CBE-152EAF7956EF}" type="pres">
      <dgm:prSet presAssocID="{12C488AC-017A-4A1D-A524-85CCDC8A72B3}" presName="parentTextArrow" presStyleLbl="node1" presStyleIdx="0" presStyleCnt="0"/>
      <dgm:spPr/>
    </dgm:pt>
    <dgm:pt modelId="{7DE13C24-555B-4497-AC44-71AE6FBADE78}" type="pres">
      <dgm:prSet presAssocID="{12C488AC-017A-4A1D-A524-85CCDC8A72B3}" presName="arrow" presStyleLbl="alignNode1" presStyleIdx="1" presStyleCnt="8"/>
      <dgm:spPr/>
    </dgm:pt>
    <dgm:pt modelId="{10A91730-5918-4C60-A813-0B023A221ADD}" type="pres">
      <dgm:prSet presAssocID="{12C488AC-017A-4A1D-A524-85CCDC8A72B3}" presName="descendantArrow" presStyleLbl="bgAccFollowNode1" presStyleIdx="1" presStyleCnt="8"/>
      <dgm:spPr/>
    </dgm:pt>
    <dgm:pt modelId="{EEDF7E7B-D530-478E-B567-C32312556CDD}" type="pres">
      <dgm:prSet presAssocID="{3856CAFD-FCD6-4357-8E0E-18C433CEA85E}" presName="sp" presStyleCnt="0"/>
      <dgm:spPr/>
    </dgm:pt>
    <dgm:pt modelId="{AC43FA17-59F7-4882-8CD8-B867FBE0DB77}" type="pres">
      <dgm:prSet presAssocID="{47AF6C2D-6A9E-4DFE-812E-5592B68552EF}" presName="arrowAndChildren" presStyleCnt="0"/>
      <dgm:spPr/>
    </dgm:pt>
    <dgm:pt modelId="{25EF7C96-AD3E-435F-990E-FA7E2D0A2A94}" type="pres">
      <dgm:prSet presAssocID="{47AF6C2D-6A9E-4DFE-812E-5592B68552EF}" presName="parentTextArrow" presStyleLbl="node1" presStyleIdx="0" presStyleCnt="0"/>
      <dgm:spPr/>
    </dgm:pt>
    <dgm:pt modelId="{3A1351C1-2F9C-4B17-A791-0C79A421128E}" type="pres">
      <dgm:prSet presAssocID="{47AF6C2D-6A9E-4DFE-812E-5592B68552EF}" presName="arrow" presStyleLbl="alignNode1" presStyleIdx="2" presStyleCnt="8"/>
      <dgm:spPr/>
    </dgm:pt>
    <dgm:pt modelId="{AF201AE2-8D1C-4C3E-BFE4-F305BC12C8CB}" type="pres">
      <dgm:prSet presAssocID="{47AF6C2D-6A9E-4DFE-812E-5592B68552EF}" presName="descendantArrow" presStyleLbl="bgAccFollowNode1" presStyleIdx="2" presStyleCnt="8"/>
      <dgm:spPr/>
    </dgm:pt>
    <dgm:pt modelId="{398A8F99-4722-43A2-9891-37EDABCAB7BC}" type="pres">
      <dgm:prSet presAssocID="{FA94C9AA-5199-449D-B500-8ED0099B0209}" presName="sp" presStyleCnt="0"/>
      <dgm:spPr/>
    </dgm:pt>
    <dgm:pt modelId="{DAC5A1CD-F75E-4441-82DA-89744D428C3B}" type="pres">
      <dgm:prSet presAssocID="{1D7C5BA6-3BBF-4AAB-97AE-BCEAD183AF30}" presName="arrowAndChildren" presStyleCnt="0"/>
      <dgm:spPr/>
    </dgm:pt>
    <dgm:pt modelId="{3613769F-1595-42DE-A28B-D8E637767267}" type="pres">
      <dgm:prSet presAssocID="{1D7C5BA6-3BBF-4AAB-97AE-BCEAD183AF30}" presName="parentTextArrow" presStyleLbl="node1" presStyleIdx="0" presStyleCnt="0"/>
      <dgm:spPr/>
    </dgm:pt>
    <dgm:pt modelId="{D1078886-C29F-4AD7-9BBD-50AE7CB893B9}" type="pres">
      <dgm:prSet presAssocID="{1D7C5BA6-3BBF-4AAB-97AE-BCEAD183AF30}" presName="arrow" presStyleLbl="alignNode1" presStyleIdx="3" presStyleCnt="8"/>
      <dgm:spPr/>
    </dgm:pt>
    <dgm:pt modelId="{FC9AE6FE-529C-44FC-81EC-B0F9B7A3C06B}" type="pres">
      <dgm:prSet presAssocID="{1D7C5BA6-3BBF-4AAB-97AE-BCEAD183AF30}" presName="descendantArrow" presStyleLbl="bgAccFollowNode1" presStyleIdx="3" presStyleCnt="8"/>
      <dgm:spPr/>
    </dgm:pt>
    <dgm:pt modelId="{3B57137E-7872-4BF0-946E-F754F581A6B5}" type="pres">
      <dgm:prSet presAssocID="{36AB188B-22F3-4D31-96D1-28FC3546CF9A}" presName="sp" presStyleCnt="0"/>
      <dgm:spPr/>
    </dgm:pt>
    <dgm:pt modelId="{D6F2C763-2A69-4F39-A63C-00DB355E6C23}" type="pres">
      <dgm:prSet presAssocID="{AE4DDD1B-3729-42B0-9AA2-E98A6DEBA0DE}" presName="arrowAndChildren" presStyleCnt="0"/>
      <dgm:spPr/>
    </dgm:pt>
    <dgm:pt modelId="{63853BA9-3362-4682-80BE-EBF49E8AC875}" type="pres">
      <dgm:prSet presAssocID="{AE4DDD1B-3729-42B0-9AA2-E98A6DEBA0DE}" presName="parentTextArrow" presStyleLbl="node1" presStyleIdx="0" presStyleCnt="0"/>
      <dgm:spPr/>
    </dgm:pt>
    <dgm:pt modelId="{669EEA98-319B-47F7-BF15-B432DF3CF23B}" type="pres">
      <dgm:prSet presAssocID="{AE4DDD1B-3729-42B0-9AA2-E98A6DEBA0DE}" presName="arrow" presStyleLbl="alignNode1" presStyleIdx="4" presStyleCnt="8"/>
      <dgm:spPr/>
    </dgm:pt>
    <dgm:pt modelId="{080FCF08-D70C-43E9-A3AC-C0DB4AE72E89}" type="pres">
      <dgm:prSet presAssocID="{AE4DDD1B-3729-42B0-9AA2-E98A6DEBA0DE}" presName="descendantArrow" presStyleLbl="bgAccFollowNode1" presStyleIdx="4" presStyleCnt="8"/>
      <dgm:spPr/>
    </dgm:pt>
    <dgm:pt modelId="{B2EBF683-B483-4ACE-93CD-9F412CDD5809}" type="pres">
      <dgm:prSet presAssocID="{C114EEB3-052F-4051-BA90-4A2F48B6A662}" presName="sp" presStyleCnt="0"/>
      <dgm:spPr/>
    </dgm:pt>
    <dgm:pt modelId="{AAD546DE-4296-4889-A4B3-8F7AE3245EEA}" type="pres">
      <dgm:prSet presAssocID="{705BD6D5-CB40-4B14-A8D9-D93C2DB4E874}" presName="arrowAndChildren" presStyleCnt="0"/>
      <dgm:spPr/>
    </dgm:pt>
    <dgm:pt modelId="{7FF69993-1335-4F33-BC8B-BF9467E0B2FA}" type="pres">
      <dgm:prSet presAssocID="{705BD6D5-CB40-4B14-A8D9-D93C2DB4E874}" presName="parentTextArrow" presStyleLbl="node1" presStyleIdx="0" presStyleCnt="0"/>
      <dgm:spPr/>
    </dgm:pt>
    <dgm:pt modelId="{58D7212C-F898-414F-B67D-23DDCEE8944F}" type="pres">
      <dgm:prSet presAssocID="{705BD6D5-CB40-4B14-A8D9-D93C2DB4E874}" presName="arrow" presStyleLbl="alignNode1" presStyleIdx="5" presStyleCnt="8"/>
      <dgm:spPr/>
    </dgm:pt>
    <dgm:pt modelId="{D161F0C2-9211-47AC-B0FF-FB1F96CED7C9}" type="pres">
      <dgm:prSet presAssocID="{705BD6D5-CB40-4B14-A8D9-D93C2DB4E874}" presName="descendantArrow" presStyleLbl="bgAccFollowNode1" presStyleIdx="5" presStyleCnt="8"/>
      <dgm:spPr/>
    </dgm:pt>
    <dgm:pt modelId="{D5E0A5C0-94C6-4EEF-B70E-623F8B5ABD9B}" type="pres">
      <dgm:prSet presAssocID="{0643785D-2F2E-4CFB-8F97-ECC1E0E0DD5A}" presName="sp" presStyleCnt="0"/>
      <dgm:spPr/>
    </dgm:pt>
    <dgm:pt modelId="{A0DFDF8D-3977-413A-AFDB-40CDBF6EF297}" type="pres">
      <dgm:prSet presAssocID="{9C2E07D0-11E1-4108-B5D8-5FB047B588C6}" presName="arrowAndChildren" presStyleCnt="0"/>
      <dgm:spPr/>
    </dgm:pt>
    <dgm:pt modelId="{EBF59062-E99E-497D-8C0A-D8F66A34B5EF}" type="pres">
      <dgm:prSet presAssocID="{9C2E07D0-11E1-4108-B5D8-5FB047B588C6}" presName="parentTextArrow" presStyleLbl="node1" presStyleIdx="0" presStyleCnt="0"/>
      <dgm:spPr/>
    </dgm:pt>
    <dgm:pt modelId="{344790CF-5217-47E1-A1F5-6BD427CE9D1C}" type="pres">
      <dgm:prSet presAssocID="{9C2E07D0-11E1-4108-B5D8-5FB047B588C6}" presName="arrow" presStyleLbl="alignNode1" presStyleIdx="6" presStyleCnt="8"/>
      <dgm:spPr/>
    </dgm:pt>
    <dgm:pt modelId="{B4910092-0504-4055-A860-DBECDB23EB2E}" type="pres">
      <dgm:prSet presAssocID="{9C2E07D0-11E1-4108-B5D8-5FB047B588C6}" presName="descendantArrow" presStyleLbl="bgAccFollowNode1" presStyleIdx="6" presStyleCnt="8"/>
      <dgm:spPr/>
    </dgm:pt>
    <dgm:pt modelId="{ED4DEC6E-B24B-48AA-AE68-3D2D31FE0C67}" type="pres">
      <dgm:prSet presAssocID="{FD1028DA-348C-4D87-8E8D-6BF1E40C2CE4}" presName="sp" presStyleCnt="0"/>
      <dgm:spPr/>
    </dgm:pt>
    <dgm:pt modelId="{347B3DE1-CA71-42D8-A9CE-E3DD6931D246}" type="pres">
      <dgm:prSet presAssocID="{F81E0008-DB06-468D-9AFB-3ACF44D1F1B6}" presName="arrowAndChildren" presStyleCnt="0"/>
      <dgm:spPr/>
    </dgm:pt>
    <dgm:pt modelId="{A98FFF48-1A25-4C0A-AE65-8E99AFE5049A}" type="pres">
      <dgm:prSet presAssocID="{F81E0008-DB06-468D-9AFB-3ACF44D1F1B6}" presName="parentTextArrow" presStyleLbl="node1" presStyleIdx="0" presStyleCnt="0"/>
      <dgm:spPr/>
    </dgm:pt>
    <dgm:pt modelId="{38A3140D-5B5B-439B-9DB3-F4B7FA330AAB}" type="pres">
      <dgm:prSet presAssocID="{F81E0008-DB06-468D-9AFB-3ACF44D1F1B6}" presName="arrow" presStyleLbl="alignNode1" presStyleIdx="7" presStyleCnt="8"/>
      <dgm:spPr/>
    </dgm:pt>
    <dgm:pt modelId="{852ABEBE-E744-4A3E-AA93-BC0773F486E8}" type="pres">
      <dgm:prSet presAssocID="{F81E0008-DB06-468D-9AFB-3ACF44D1F1B6}" presName="descendantArrow" presStyleLbl="bgAccFollowNode1" presStyleIdx="7" presStyleCnt="8"/>
      <dgm:spPr/>
    </dgm:pt>
  </dgm:ptLst>
  <dgm:cxnLst>
    <dgm:cxn modelId="{A1E2D508-DFB2-430E-A87F-E1536E87975E}" type="presOf" srcId="{48378E30-DC0D-46D0-8732-BEB63292DE79}" destId="{D161F0C2-9211-47AC-B0FF-FB1F96CED7C9}" srcOrd="0" destOrd="0" presId="urn:microsoft.com/office/officeart/2016/7/layout/VerticalDownArrowProcess"/>
    <dgm:cxn modelId="{5E398911-C396-4CBE-AF8D-2B5C43E22F48}" type="presOf" srcId="{7C2D1293-42A7-4420-BC51-99094B4CBEA2}" destId="{FC9AE6FE-529C-44FC-81EC-B0F9B7A3C06B}" srcOrd="0" destOrd="0" presId="urn:microsoft.com/office/officeart/2016/7/layout/VerticalDownArrowProcess"/>
    <dgm:cxn modelId="{FCBE0513-EF59-44C8-A784-9861FF916148}" srcId="{2CF0B998-946B-4D14-82B8-81CE2400C4F4}" destId="{7FCC07A5-E2FA-4181-B5D3-318439F5DB22}" srcOrd="7" destOrd="0" parTransId="{48207E16-B689-47D8-B437-58D8EE47F6EB}" sibTransId="{C3E3B3A1-C5BF-45AA-A491-020E2ED83F50}"/>
    <dgm:cxn modelId="{667CB015-49D3-4DDA-B184-9234679AB7FC}" type="presOf" srcId="{1D7C5BA6-3BBF-4AAB-97AE-BCEAD183AF30}" destId="{D1078886-C29F-4AD7-9BBD-50AE7CB893B9}" srcOrd="1" destOrd="0" presId="urn:microsoft.com/office/officeart/2016/7/layout/VerticalDownArrowProcess"/>
    <dgm:cxn modelId="{C9DE901A-80DE-4F83-8988-F768B099A886}" type="presOf" srcId="{9C2E07D0-11E1-4108-B5D8-5FB047B588C6}" destId="{EBF59062-E99E-497D-8C0A-D8F66A34B5EF}" srcOrd="0" destOrd="0" presId="urn:microsoft.com/office/officeart/2016/7/layout/VerticalDownArrowProcess"/>
    <dgm:cxn modelId="{1B4CA025-E222-41E8-BE4D-46E679CE3EAE}" type="presOf" srcId="{2CF0B998-946B-4D14-82B8-81CE2400C4F4}" destId="{238CFFA1-9A14-4EBC-BEA4-8BBC9EE827CE}" srcOrd="0" destOrd="0" presId="urn:microsoft.com/office/officeart/2016/7/layout/VerticalDownArrowProcess"/>
    <dgm:cxn modelId="{1CA9D025-8EDB-4403-9460-37959A169500}" type="presOf" srcId="{C6A824C2-4A91-4AC4-8A64-913531DB4B84}" destId="{B4910092-0504-4055-A860-DBECDB23EB2E}" srcOrd="0" destOrd="0" presId="urn:microsoft.com/office/officeart/2016/7/layout/VerticalDownArrowProcess"/>
    <dgm:cxn modelId="{9FEB602A-E4B5-4D71-8862-59C3E27B9B41}" type="presOf" srcId="{12C488AC-017A-4A1D-A524-85CCDC8A72B3}" destId="{C3CF85A6-5799-4970-8CBE-152EAF7956EF}" srcOrd="0" destOrd="0" presId="urn:microsoft.com/office/officeart/2016/7/layout/VerticalDownArrowProcess"/>
    <dgm:cxn modelId="{09F3B32D-998F-461F-A81B-108374BE1BDA}" type="presOf" srcId="{FB5DF649-04F9-4B00-9054-483A6118CACD}" destId="{153D91C5-8B7E-43C1-9753-2E9F569A9AF1}" srcOrd="0" destOrd="0" presId="urn:microsoft.com/office/officeart/2016/7/layout/VerticalDownArrowProcess"/>
    <dgm:cxn modelId="{66B5312F-8913-4FF9-AF84-F46B017152F1}" type="presOf" srcId="{1D7C5BA6-3BBF-4AAB-97AE-BCEAD183AF30}" destId="{3613769F-1595-42DE-A28B-D8E637767267}" srcOrd="0" destOrd="0" presId="urn:microsoft.com/office/officeart/2016/7/layout/VerticalDownArrowProcess"/>
    <dgm:cxn modelId="{54B1293F-DA66-4F5A-A127-390308841E19}" type="presOf" srcId="{47AF6C2D-6A9E-4DFE-812E-5592B68552EF}" destId="{3A1351C1-2F9C-4B17-A791-0C79A421128E}" srcOrd="1" destOrd="0" presId="urn:microsoft.com/office/officeart/2016/7/layout/VerticalDownArrowProcess"/>
    <dgm:cxn modelId="{7517AA5E-B989-4D42-9ED5-119A5712B3C6}" type="presOf" srcId="{F81E0008-DB06-468D-9AFB-3ACF44D1F1B6}" destId="{A98FFF48-1A25-4C0A-AE65-8E99AFE5049A}" srcOrd="0" destOrd="0" presId="urn:microsoft.com/office/officeart/2016/7/layout/VerticalDownArrowProcess"/>
    <dgm:cxn modelId="{A079DF60-C9B5-4C46-A625-CD5510804EA1}" type="presOf" srcId="{7FCC07A5-E2FA-4181-B5D3-318439F5DB22}" destId="{3FE3EE4B-3DD9-4F42-AA53-9C4313916199}" srcOrd="0" destOrd="0" presId="urn:microsoft.com/office/officeart/2016/7/layout/VerticalDownArrowProcess"/>
    <dgm:cxn modelId="{6450F264-C735-43A0-A220-9B73CF0FC57B}" type="presOf" srcId="{705BD6D5-CB40-4B14-A8D9-D93C2DB4E874}" destId="{7FF69993-1335-4F33-BC8B-BF9467E0B2FA}" srcOrd="0" destOrd="0" presId="urn:microsoft.com/office/officeart/2016/7/layout/VerticalDownArrowProcess"/>
    <dgm:cxn modelId="{58E3BC45-BD61-42AE-8783-DC5D71C4DE1B}" srcId="{47AF6C2D-6A9E-4DFE-812E-5592B68552EF}" destId="{7997372F-7AC7-4BE5-A794-8309475A50A5}" srcOrd="0" destOrd="0" parTransId="{B11FA159-5011-45D4-BBC8-AEF1AEC311A3}" sibTransId="{34918433-08F6-4513-860B-BABF6B94B3CA}"/>
    <dgm:cxn modelId="{4229CC67-2F92-42DB-A61F-9C558DBD0D29}" type="presOf" srcId="{7997372F-7AC7-4BE5-A794-8309475A50A5}" destId="{AF201AE2-8D1C-4C3E-BFE4-F305BC12C8CB}" srcOrd="0" destOrd="0" presId="urn:microsoft.com/office/officeart/2016/7/layout/VerticalDownArrowProcess"/>
    <dgm:cxn modelId="{E7269E69-F98D-40D8-A234-30F99BD247A7}" type="presOf" srcId="{C46DAFBB-A10D-4C9C-8330-40D5FFDEDEC0}" destId="{852ABEBE-E744-4A3E-AA93-BC0773F486E8}" srcOrd="0" destOrd="0" presId="urn:microsoft.com/office/officeart/2016/7/layout/VerticalDownArrowProcess"/>
    <dgm:cxn modelId="{1D3E626D-DD48-4002-A23F-1AA3836029AD}" srcId="{9C2E07D0-11E1-4108-B5D8-5FB047B588C6}" destId="{C6A824C2-4A91-4AC4-8A64-913531DB4B84}" srcOrd="0" destOrd="0" parTransId="{F0C9B08E-D177-4643-8811-EB50BA3E7F28}" sibTransId="{391FDD73-D7B6-4E7B-B70D-E7FFF19D37F6}"/>
    <dgm:cxn modelId="{D6185F71-0766-4B68-BF6E-25BBBA92E3CF}" srcId="{705BD6D5-CB40-4B14-A8D9-D93C2DB4E874}" destId="{48378E30-DC0D-46D0-8732-BEB63292DE79}" srcOrd="0" destOrd="0" parTransId="{106E26DB-D172-470D-AD61-A6C46DC83709}" sibTransId="{1C204A32-3122-407F-BE4E-105A37B3984B}"/>
    <dgm:cxn modelId="{FE88B751-9365-41B5-AD12-C8221A88206D}" srcId="{2CF0B998-946B-4D14-82B8-81CE2400C4F4}" destId="{F81E0008-DB06-468D-9AFB-3ACF44D1F1B6}" srcOrd="0" destOrd="0" parTransId="{26FA64B1-EF13-4A86-B80D-45A81D076B67}" sibTransId="{FD1028DA-348C-4D87-8E8D-6BF1E40C2CE4}"/>
    <dgm:cxn modelId="{9B494585-09DB-4201-A027-3E0AF2EB6E27}" srcId="{7FCC07A5-E2FA-4181-B5D3-318439F5DB22}" destId="{FB5DF649-04F9-4B00-9054-483A6118CACD}" srcOrd="0" destOrd="0" parTransId="{495794BF-D4F1-4265-9F26-158095349ACD}" sibTransId="{CC12A901-B504-44B9-9125-0CEB698EA0C6}"/>
    <dgm:cxn modelId="{394D6189-2145-47BC-BD69-E20664876E47}" type="presOf" srcId="{AE4DDD1B-3729-42B0-9AA2-E98A6DEBA0DE}" destId="{669EEA98-319B-47F7-BF15-B432DF3CF23B}" srcOrd="1" destOrd="0" presId="urn:microsoft.com/office/officeart/2016/7/layout/VerticalDownArrowProcess"/>
    <dgm:cxn modelId="{03042B8C-8E24-4BED-A121-6CDA24B92F7D}" type="presOf" srcId="{9C2E07D0-11E1-4108-B5D8-5FB047B588C6}" destId="{344790CF-5217-47E1-A1F5-6BD427CE9D1C}" srcOrd="1" destOrd="0" presId="urn:microsoft.com/office/officeart/2016/7/layout/VerticalDownArrowProcess"/>
    <dgm:cxn modelId="{06373C90-C6F6-4099-85F5-532885127A8C}" srcId="{2CF0B998-946B-4D14-82B8-81CE2400C4F4}" destId="{705BD6D5-CB40-4B14-A8D9-D93C2DB4E874}" srcOrd="2" destOrd="0" parTransId="{B87575F0-CDC2-47C9-9ADE-2C65CFFC73C5}" sibTransId="{C114EEB3-052F-4051-BA90-4A2F48B6A662}"/>
    <dgm:cxn modelId="{F03A5693-D75F-445B-86A9-8277035892E4}" srcId="{F81E0008-DB06-468D-9AFB-3ACF44D1F1B6}" destId="{C46DAFBB-A10D-4C9C-8330-40D5FFDEDEC0}" srcOrd="0" destOrd="0" parTransId="{66148C03-AD54-4DA2-B218-6C5C5E74F5E5}" sibTransId="{1DFA1283-C01E-4339-930F-E99200843081}"/>
    <dgm:cxn modelId="{EE1A159C-A73D-4E93-A851-BD0388B6C445}" srcId="{2CF0B998-946B-4D14-82B8-81CE2400C4F4}" destId="{9C2E07D0-11E1-4108-B5D8-5FB047B588C6}" srcOrd="1" destOrd="0" parTransId="{2FFB7D25-7FB0-4627-BC10-8ED1A676D915}" sibTransId="{0643785D-2F2E-4CFB-8F97-ECC1E0E0DD5A}"/>
    <dgm:cxn modelId="{3ADB25AD-D359-45A2-993B-41702FAE8714}" type="presOf" srcId="{AE4DDD1B-3729-42B0-9AA2-E98A6DEBA0DE}" destId="{63853BA9-3362-4682-80BE-EBF49E8AC875}" srcOrd="0" destOrd="0" presId="urn:microsoft.com/office/officeart/2016/7/layout/VerticalDownArrowProcess"/>
    <dgm:cxn modelId="{16C4ECAD-550E-43EE-8F63-34AA5E368FB7}" type="presOf" srcId="{F81E0008-DB06-468D-9AFB-3ACF44D1F1B6}" destId="{38A3140D-5B5B-439B-9DB3-F4B7FA330AAB}" srcOrd="1" destOrd="0" presId="urn:microsoft.com/office/officeart/2016/7/layout/VerticalDownArrowProcess"/>
    <dgm:cxn modelId="{1BE513B1-7E91-434A-8F6B-A296A7EB5A29}" srcId="{2CF0B998-946B-4D14-82B8-81CE2400C4F4}" destId="{47AF6C2D-6A9E-4DFE-812E-5592B68552EF}" srcOrd="5" destOrd="0" parTransId="{5BD01844-873F-4A73-B31F-5358C28EC383}" sibTransId="{3856CAFD-FCD6-4357-8E0E-18C433CEA85E}"/>
    <dgm:cxn modelId="{9D9AACB7-B30A-4E68-BDD4-F689E2D9E0A7}" srcId="{2CF0B998-946B-4D14-82B8-81CE2400C4F4}" destId="{12C488AC-017A-4A1D-A524-85CCDC8A72B3}" srcOrd="6" destOrd="0" parTransId="{B72955A6-ABEB-4064-B0B5-E159C41D49CE}" sibTransId="{1289C08F-67C8-4D7F-AE6C-09B4061EF42B}"/>
    <dgm:cxn modelId="{1C9140BF-0C89-4E42-968D-98B12AB52559}" type="presOf" srcId="{0F715467-C7A9-4363-89FE-34A91AFEC2F6}" destId="{10A91730-5918-4C60-A813-0B023A221ADD}" srcOrd="0" destOrd="0" presId="urn:microsoft.com/office/officeart/2016/7/layout/VerticalDownArrowProcess"/>
    <dgm:cxn modelId="{F9157AC3-CD6F-43D3-BB1B-D47A441BA854}" srcId="{2CF0B998-946B-4D14-82B8-81CE2400C4F4}" destId="{1D7C5BA6-3BBF-4AAB-97AE-BCEAD183AF30}" srcOrd="4" destOrd="0" parTransId="{134A9D57-0FE9-4631-9B42-D9FBA9F60DA9}" sibTransId="{FA94C9AA-5199-449D-B500-8ED0099B0209}"/>
    <dgm:cxn modelId="{26986FC7-25BD-46A5-A923-ACB073AE19BA}" type="presOf" srcId="{705BD6D5-CB40-4B14-A8D9-D93C2DB4E874}" destId="{58D7212C-F898-414F-B67D-23DDCEE8944F}" srcOrd="1" destOrd="0" presId="urn:microsoft.com/office/officeart/2016/7/layout/VerticalDownArrowProcess"/>
    <dgm:cxn modelId="{1FCAEEC9-9640-4B28-99F3-13243D3B753A}" type="presOf" srcId="{47AF6C2D-6A9E-4DFE-812E-5592B68552EF}" destId="{25EF7C96-AD3E-435F-990E-FA7E2D0A2A94}" srcOrd="0" destOrd="0" presId="urn:microsoft.com/office/officeart/2016/7/layout/VerticalDownArrowProcess"/>
    <dgm:cxn modelId="{E133DADF-E9C5-44B3-84C7-26590DA7F5E6}" srcId="{12C488AC-017A-4A1D-A524-85CCDC8A72B3}" destId="{0F715467-C7A9-4363-89FE-34A91AFEC2F6}" srcOrd="0" destOrd="0" parTransId="{00EAA119-C141-461F-943D-F4EBB928C2F9}" sibTransId="{BB41AC23-48B0-4F36-902C-13B9C2447C16}"/>
    <dgm:cxn modelId="{E7339CEB-9EE2-4301-B9CD-28ACE965C80D}" srcId="{AE4DDD1B-3729-42B0-9AA2-E98A6DEBA0DE}" destId="{108316F8-03E9-4E71-A320-DF381727E39B}" srcOrd="0" destOrd="0" parTransId="{FF9CCB71-1FEB-49C5-B818-8730003909D4}" sibTransId="{146D10CA-E637-429D-B8F8-F1CDA9469FF6}"/>
    <dgm:cxn modelId="{B875B7EC-EEB8-4F94-9191-863B3276724D}" srcId="{2CF0B998-946B-4D14-82B8-81CE2400C4F4}" destId="{AE4DDD1B-3729-42B0-9AA2-E98A6DEBA0DE}" srcOrd="3" destOrd="0" parTransId="{14632D1F-0C79-43D5-9653-EBD3C2F41812}" sibTransId="{36AB188B-22F3-4D31-96D1-28FC3546CF9A}"/>
    <dgm:cxn modelId="{9876D9ED-29AB-419A-B161-1742E9644151}" srcId="{1D7C5BA6-3BBF-4AAB-97AE-BCEAD183AF30}" destId="{7C2D1293-42A7-4420-BC51-99094B4CBEA2}" srcOrd="0" destOrd="0" parTransId="{86A35089-5038-470D-9D6D-8C096194D2DC}" sibTransId="{3DE049B3-0CE6-4256-ADA4-7712777B6EB3}"/>
    <dgm:cxn modelId="{1ACB12EF-F3A7-48E0-ADA4-89AA3705DAEC}" type="presOf" srcId="{108316F8-03E9-4E71-A320-DF381727E39B}" destId="{080FCF08-D70C-43E9-A3AC-C0DB4AE72E89}" srcOrd="0" destOrd="0" presId="urn:microsoft.com/office/officeart/2016/7/layout/VerticalDownArrowProcess"/>
    <dgm:cxn modelId="{AB2CF7FD-451D-42DC-A47B-C894C97011E7}" type="presOf" srcId="{12C488AC-017A-4A1D-A524-85CCDC8A72B3}" destId="{7DE13C24-555B-4497-AC44-71AE6FBADE78}" srcOrd="1" destOrd="0" presId="urn:microsoft.com/office/officeart/2016/7/layout/VerticalDownArrowProcess"/>
    <dgm:cxn modelId="{287A5B87-E5F3-4A9C-A742-8276976AE0B7}" type="presParOf" srcId="{238CFFA1-9A14-4EBC-BEA4-8BBC9EE827CE}" destId="{608ADB61-3EB0-4F0A-8A19-E5BDF5806915}" srcOrd="0" destOrd="0" presId="urn:microsoft.com/office/officeart/2016/7/layout/VerticalDownArrowProcess"/>
    <dgm:cxn modelId="{CDA82AEC-2A97-4CD9-AF0C-106F70AFC0EA}" type="presParOf" srcId="{608ADB61-3EB0-4F0A-8A19-E5BDF5806915}" destId="{3FE3EE4B-3DD9-4F42-AA53-9C4313916199}" srcOrd="0" destOrd="0" presId="urn:microsoft.com/office/officeart/2016/7/layout/VerticalDownArrowProcess"/>
    <dgm:cxn modelId="{B70CE12C-6DD4-4303-98FC-32C7577E2278}" type="presParOf" srcId="{608ADB61-3EB0-4F0A-8A19-E5BDF5806915}" destId="{153D91C5-8B7E-43C1-9753-2E9F569A9AF1}" srcOrd="1" destOrd="0" presId="urn:microsoft.com/office/officeart/2016/7/layout/VerticalDownArrowProcess"/>
    <dgm:cxn modelId="{883E39FE-AD3D-4AD4-B5D2-769FA099354E}" type="presParOf" srcId="{238CFFA1-9A14-4EBC-BEA4-8BBC9EE827CE}" destId="{835A27AD-DE76-4BFE-8064-57A30E68E2C7}" srcOrd="1" destOrd="0" presId="urn:microsoft.com/office/officeart/2016/7/layout/VerticalDownArrowProcess"/>
    <dgm:cxn modelId="{24E3841D-5957-44EF-9807-947E1EA7D86E}" type="presParOf" srcId="{238CFFA1-9A14-4EBC-BEA4-8BBC9EE827CE}" destId="{90781C06-97A6-4292-B707-F6296BA59363}" srcOrd="2" destOrd="0" presId="urn:microsoft.com/office/officeart/2016/7/layout/VerticalDownArrowProcess"/>
    <dgm:cxn modelId="{75AA63F1-C677-41AE-BF64-EC55647077E3}" type="presParOf" srcId="{90781C06-97A6-4292-B707-F6296BA59363}" destId="{C3CF85A6-5799-4970-8CBE-152EAF7956EF}" srcOrd="0" destOrd="0" presId="urn:microsoft.com/office/officeart/2016/7/layout/VerticalDownArrowProcess"/>
    <dgm:cxn modelId="{6BDE5E0E-ED4B-4D87-9DBC-7D7FC7C21C96}" type="presParOf" srcId="{90781C06-97A6-4292-B707-F6296BA59363}" destId="{7DE13C24-555B-4497-AC44-71AE6FBADE78}" srcOrd="1" destOrd="0" presId="urn:microsoft.com/office/officeart/2016/7/layout/VerticalDownArrowProcess"/>
    <dgm:cxn modelId="{98DC8D8F-EF15-40D5-AD35-14B9E16B0EA7}" type="presParOf" srcId="{90781C06-97A6-4292-B707-F6296BA59363}" destId="{10A91730-5918-4C60-A813-0B023A221ADD}" srcOrd="2" destOrd="0" presId="urn:microsoft.com/office/officeart/2016/7/layout/VerticalDownArrowProcess"/>
    <dgm:cxn modelId="{35680F1C-486E-41EC-A987-CFEBB97FB72F}" type="presParOf" srcId="{238CFFA1-9A14-4EBC-BEA4-8BBC9EE827CE}" destId="{EEDF7E7B-D530-478E-B567-C32312556CDD}" srcOrd="3" destOrd="0" presId="urn:microsoft.com/office/officeart/2016/7/layout/VerticalDownArrowProcess"/>
    <dgm:cxn modelId="{AD925B65-2EC3-469D-87B0-F30E6E3879C9}" type="presParOf" srcId="{238CFFA1-9A14-4EBC-BEA4-8BBC9EE827CE}" destId="{AC43FA17-59F7-4882-8CD8-B867FBE0DB77}" srcOrd="4" destOrd="0" presId="urn:microsoft.com/office/officeart/2016/7/layout/VerticalDownArrowProcess"/>
    <dgm:cxn modelId="{8DB4526A-88E8-477E-B3E6-291A2BA9ADA2}" type="presParOf" srcId="{AC43FA17-59F7-4882-8CD8-B867FBE0DB77}" destId="{25EF7C96-AD3E-435F-990E-FA7E2D0A2A94}" srcOrd="0" destOrd="0" presId="urn:microsoft.com/office/officeart/2016/7/layout/VerticalDownArrowProcess"/>
    <dgm:cxn modelId="{798DAAC4-1BA3-431B-8CCC-A916CE8F12FF}" type="presParOf" srcId="{AC43FA17-59F7-4882-8CD8-B867FBE0DB77}" destId="{3A1351C1-2F9C-4B17-A791-0C79A421128E}" srcOrd="1" destOrd="0" presId="urn:microsoft.com/office/officeart/2016/7/layout/VerticalDownArrowProcess"/>
    <dgm:cxn modelId="{ACD5D160-47F9-42A1-8374-2954F660C072}" type="presParOf" srcId="{AC43FA17-59F7-4882-8CD8-B867FBE0DB77}" destId="{AF201AE2-8D1C-4C3E-BFE4-F305BC12C8CB}" srcOrd="2" destOrd="0" presId="urn:microsoft.com/office/officeart/2016/7/layout/VerticalDownArrowProcess"/>
    <dgm:cxn modelId="{3EFA7001-0787-4BBD-8AB0-E9B694826B6A}" type="presParOf" srcId="{238CFFA1-9A14-4EBC-BEA4-8BBC9EE827CE}" destId="{398A8F99-4722-43A2-9891-37EDABCAB7BC}" srcOrd="5" destOrd="0" presId="urn:microsoft.com/office/officeart/2016/7/layout/VerticalDownArrowProcess"/>
    <dgm:cxn modelId="{4ACC344F-2C47-426F-85B4-3B54138F6C30}" type="presParOf" srcId="{238CFFA1-9A14-4EBC-BEA4-8BBC9EE827CE}" destId="{DAC5A1CD-F75E-4441-82DA-89744D428C3B}" srcOrd="6" destOrd="0" presId="urn:microsoft.com/office/officeart/2016/7/layout/VerticalDownArrowProcess"/>
    <dgm:cxn modelId="{877EE882-00C7-4409-9E60-C09A69E2E9F5}" type="presParOf" srcId="{DAC5A1CD-F75E-4441-82DA-89744D428C3B}" destId="{3613769F-1595-42DE-A28B-D8E637767267}" srcOrd="0" destOrd="0" presId="urn:microsoft.com/office/officeart/2016/7/layout/VerticalDownArrowProcess"/>
    <dgm:cxn modelId="{3FF7AB93-AA41-4873-B922-E090C8441B21}" type="presParOf" srcId="{DAC5A1CD-F75E-4441-82DA-89744D428C3B}" destId="{D1078886-C29F-4AD7-9BBD-50AE7CB893B9}" srcOrd="1" destOrd="0" presId="urn:microsoft.com/office/officeart/2016/7/layout/VerticalDownArrowProcess"/>
    <dgm:cxn modelId="{D146B064-B89F-47E7-89D0-81592DA366E5}" type="presParOf" srcId="{DAC5A1CD-F75E-4441-82DA-89744D428C3B}" destId="{FC9AE6FE-529C-44FC-81EC-B0F9B7A3C06B}" srcOrd="2" destOrd="0" presId="urn:microsoft.com/office/officeart/2016/7/layout/VerticalDownArrowProcess"/>
    <dgm:cxn modelId="{31158374-CC92-48EA-8C6F-30E7D1D02171}" type="presParOf" srcId="{238CFFA1-9A14-4EBC-BEA4-8BBC9EE827CE}" destId="{3B57137E-7872-4BF0-946E-F754F581A6B5}" srcOrd="7" destOrd="0" presId="urn:microsoft.com/office/officeart/2016/7/layout/VerticalDownArrowProcess"/>
    <dgm:cxn modelId="{9A4CC7D5-E155-429A-A8B0-EFCCB15C545C}" type="presParOf" srcId="{238CFFA1-9A14-4EBC-BEA4-8BBC9EE827CE}" destId="{D6F2C763-2A69-4F39-A63C-00DB355E6C23}" srcOrd="8" destOrd="0" presId="urn:microsoft.com/office/officeart/2016/7/layout/VerticalDownArrowProcess"/>
    <dgm:cxn modelId="{AA45B393-5BF2-405F-9196-B635B2B363C3}" type="presParOf" srcId="{D6F2C763-2A69-4F39-A63C-00DB355E6C23}" destId="{63853BA9-3362-4682-80BE-EBF49E8AC875}" srcOrd="0" destOrd="0" presId="urn:microsoft.com/office/officeart/2016/7/layout/VerticalDownArrowProcess"/>
    <dgm:cxn modelId="{AB5887A2-CC3D-4D3A-B789-9E75DB90883E}" type="presParOf" srcId="{D6F2C763-2A69-4F39-A63C-00DB355E6C23}" destId="{669EEA98-319B-47F7-BF15-B432DF3CF23B}" srcOrd="1" destOrd="0" presId="urn:microsoft.com/office/officeart/2016/7/layout/VerticalDownArrowProcess"/>
    <dgm:cxn modelId="{FB91D962-A857-4E96-B815-194862505542}" type="presParOf" srcId="{D6F2C763-2A69-4F39-A63C-00DB355E6C23}" destId="{080FCF08-D70C-43E9-A3AC-C0DB4AE72E89}" srcOrd="2" destOrd="0" presId="urn:microsoft.com/office/officeart/2016/7/layout/VerticalDownArrowProcess"/>
    <dgm:cxn modelId="{762F3963-C286-4D61-ABEA-EFFE0F828EBC}" type="presParOf" srcId="{238CFFA1-9A14-4EBC-BEA4-8BBC9EE827CE}" destId="{B2EBF683-B483-4ACE-93CD-9F412CDD5809}" srcOrd="9" destOrd="0" presId="urn:microsoft.com/office/officeart/2016/7/layout/VerticalDownArrowProcess"/>
    <dgm:cxn modelId="{EAB6C4DE-B3EF-47A5-B8E1-E09322362995}" type="presParOf" srcId="{238CFFA1-9A14-4EBC-BEA4-8BBC9EE827CE}" destId="{AAD546DE-4296-4889-A4B3-8F7AE3245EEA}" srcOrd="10" destOrd="0" presId="urn:microsoft.com/office/officeart/2016/7/layout/VerticalDownArrowProcess"/>
    <dgm:cxn modelId="{1EAA1D0F-5919-4596-99DA-9BA44BD3A093}" type="presParOf" srcId="{AAD546DE-4296-4889-A4B3-8F7AE3245EEA}" destId="{7FF69993-1335-4F33-BC8B-BF9467E0B2FA}" srcOrd="0" destOrd="0" presId="urn:microsoft.com/office/officeart/2016/7/layout/VerticalDownArrowProcess"/>
    <dgm:cxn modelId="{D9AB80C8-D398-4A0B-ABE9-0B286A72F10F}" type="presParOf" srcId="{AAD546DE-4296-4889-A4B3-8F7AE3245EEA}" destId="{58D7212C-F898-414F-B67D-23DDCEE8944F}" srcOrd="1" destOrd="0" presId="urn:microsoft.com/office/officeart/2016/7/layout/VerticalDownArrowProcess"/>
    <dgm:cxn modelId="{1E27B86B-4922-4A77-9A8B-3A5ADE5FE94F}" type="presParOf" srcId="{AAD546DE-4296-4889-A4B3-8F7AE3245EEA}" destId="{D161F0C2-9211-47AC-B0FF-FB1F96CED7C9}" srcOrd="2" destOrd="0" presId="urn:microsoft.com/office/officeart/2016/7/layout/VerticalDownArrowProcess"/>
    <dgm:cxn modelId="{37645D35-4E54-4C0E-B904-DE1D7F57BE0E}" type="presParOf" srcId="{238CFFA1-9A14-4EBC-BEA4-8BBC9EE827CE}" destId="{D5E0A5C0-94C6-4EEF-B70E-623F8B5ABD9B}" srcOrd="11" destOrd="0" presId="urn:microsoft.com/office/officeart/2016/7/layout/VerticalDownArrowProcess"/>
    <dgm:cxn modelId="{8A477B52-3CB1-4F80-8751-16D449289833}" type="presParOf" srcId="{238CFFA1-9A14-4EBC-BEA4-8BBC9EE827CE}" destId="{A0DFDF8D-3977-413A-AFDB-40CDBF6EF297}" srcOrd="12" destOrd="0" presId="urn:microsoft.com/office/officeart/2016/7/layout/VerticalDownArrowProcess"/>
    <dgm:cxn modelId="{0066B638-2A73-4C5F-A705-4CDB9C0AFBB9}" type="presParOf" srcId="{A0DFDF8D-3977-413A-AFDB-40CDBF6EF297}" destId="{EBF59062-E99E-497D-8C0A-D8F66A34B5EF}" srcOrd="0" destOrd="0" presId="urn:microsoft.com/office/officeart/2016/7/layout/VerticalDownArrowProcess"/>
    <dgm:cxn modelId="{ACF3A128-FC10-49A5-8F4F-13249C769D4D}" type="presParOf" srcId="{A0DFDF8D-3977-413A-AFDB-40CDBF6EF297}" destId="{344790CF-5217-47E1-A1F5-6BD427CE9D1C}" srcOrd="1" destOrd="0" presId="urn:microsoft.com/office/officeart/2016/7/layout/VerticalDownArrowProcess"/>
    <dgm:cxn modelId="{33866E8D-B0B8-40DC-8BC0-F958397565F7}" type="presParOf" srcId="{A0DFDF8D-3977-413A-AFDB-40CDBF6EF297}" destId="{B4910092-0504-4055-A860-DBECDB23EB2E}" srcOrd="2" destOrd="0" presId="urn:microsoft.com/office/officeart/2016/7/layout/VerticalDownArrowProcess"/>
    <dgm:cxn modelId="{1ACD2B44-A2D3-42F7-BB72-714A5F97CD1C}" type="presParOf" srcId="{238CFFA1-9A14-4EBC-BEA4-8BBC9EE827CE}" destId="{ED4DEC6E-B24B-48AA-AE68-3D2D31FE0C67}" srcOrd="13" destOrd="0" presId="urn:microsoft.com/office/officeart/2016/7/layout/VerticalDownArrowProcess"/>
    <dgm:cxn modelId="{5FD7FC94-4CA5-43DF-B0F6-053E22DC40A2}" type="presParOf" srcId="{238CFFA1-9A14-4EBC-BEA4-8BBC9EE827CE}" destId="{347B3DE1-CA71-42D8-A9CE-E3DD6931D246}" srcOrd="14" destOrd="0" presId="urn:microsoft.com/office/officeart/2016/7/layout/VerticalDownArrowProcess"/>
    <dgm:cxn modelId="{0F15CC18-9FE0-40E8-99D0-B4C83D2E5196}" type="presParOf" srcId="{347B3DE1-CA71-42D8-A9CE-E3DD6931D246}" destId="{A98FFF48-1A25-4C0A-AE65-8E99AFE5049A}" srcOrd="0" destOrd="0" presId="urn:microsoft.com/office/officeart/2016/7/layout/VerticalDownArrowProcess"/>
    <dgm:cxn modelId="{EB1D210B-2050-440F-99C0-0F61E37A63D4}" type="presParOf" srcId="{347B3DE1-CA71-42D8-A9CE-E3DD6931D246}" destId="{38A3140D-5B5B-439B-9DB3-F4B7FA330AAB}" srcOrd="1" destOrd="0" presId="urn:microsoft.com/office/officeart/2016/7/layout/VerticalDownArrowProcess"/>
    <dgm:cxn modelId="{7915E6A0-CF63-4E4B-9E04-B219E973E8D3}" type="presParOf" srcId="{347B3DE1-CA71-42D8-A9CE-E3DD6931D246}" destId="{852ABEBE-E744-4A3E-AA93-BC0773F486E8}"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9606A8-F985-4010-A742-40FC09C93083}"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6C4D0718-AE2A-447B-B7D9-F47E34019AAF}">
      <dgm:prSet/>
      <dgm:spPr/>
      <dgm:t>
        <a:bodyPr/>
        <a:lstStyle/>
        <a:p>
          <a:r>
            <a:rPr lang="en-US"/>
            <a:t>Requesting</a:t>
          </a:r>
        </a:p>
      </dgm:t>
    </dgm:pt>
    <dgm:pt modelId="{24DDE98F-7C07-4E36-BD76-64322E9C90D2}" type="parTrans" cxnId="{E60ECE3B-0000-4241-B56F-99392D324151}">
      <dgm:prSet/>
      <dgm:spPr/>
      <dgm:t>
        <a:bodyPr/>
        <a:lstStyle/>
        <a:p>
          <a:endParaRPr lang="en-US"/>
        </a:p>
      </dgm:t>
    </dgm:pt>
    <dgm:pt modelId="{AC28626C-4661-4850-BFB1-B333A4BC0867}" type="sibTrans" cxnId="{E60ECE3B-0000-4241-B56F-99392D324151}">
      <dgm:prSet/>
      <dgm:spPr/>
      <dgm:t>
        <a:bodyPr/>
        <a:lstStyle/>
        <a:p>
          <a:endParaRPr lang="en-US"/>
        </a:p>
      </dgm:t>
    </dgm:pt>
    <dgm:pt modelId="{02B8D4B1-012C-4237-ADB3-1DA29288295E}">
      <dgm:prSet/>
      <dgm:spPr/>
      <dgm:t>
        <a:bodyPr/>
        <a:lstStyle/>
        <a:p>
          <a:r>
            <a:rPr lang="en-US"/>
            <a:t>Requesting Falcon 9 launch data from Wikipedia</a:t>
          </a:r>
        </a:p>
      </dgm:t>
    </dgm:pt>
    <dgm:pt modelId="{FB383637-FBBD-46F3-AA0A-EC8936D3BE9E}" type="parTrans" cxnId="{183A237E-C596-44C3-8BAF-B0DB5E1151A9}">
      <dgm:prSet/>
      <dgm:spPr/>
      <dgm:t>
        <a:bodyPr/>
        <a:lstStyle/>
        <a:p>
          <a:endParaRPr lang="en-US"/>
        </a:p>
      </dgm:t>
    </dgm:pt>
    <dgm:pt modelId="{36D1B9AA-2528-41B4-80F9-E268283197B8}" type="sibTrans" cxnId="{183A237E-C596-44C3-8BAF-B0DB5E1151A9}">
      <dgm:prSet/>
      <dgm:spPr/>
      <dgm:t>
        <a:bodyPr/>
        <a:lstStyle/>
        <a:p>
          <a:endParaRPr lang="en-US"/>
        </a:p>
      </dgm:t>
    </dgm:pt>
    <dgm:pt modelId="{F27AF99C-E99A-46D0-B086-EBE864465EA9}">
      <dgm:prSet/>
      <dgm:spPr/>
      <dgm:t>
        <a:bodyPr/>
        <a:lstStyle/>
        <a:p>
          <a:r>
            <a:rPr lang="en-US"/>
            <a:t>Creating</a:t>
          </a:r>
        </a:p>
      </dgm:t>
    </dgm:pt>
    <dgm:pt modelId="{E63B2747-5A50-4210-9ED8-A58096978098}" type="parTrans" cxnId="{45B92606-D00D-4843-A52D-9E1802D673EF}">
      <dgm:prSet/>
      <dgm:spPr/>
      <dgm:t>
        <a:bodyPr/>
        <a:lstStyle/>
        <a:p>
          <a:endParaRPr lang="en-US"/>
        </a:p>
      </dgm:t>
    </dgm:pt>
    <dgm:pt modelId="{D34B500D-08A2-4634-8499-B608D6E5A53B}" type="sibTrans" cxnId="{45B92606-D00D-4843-A52D-9E1802D673EF}">
      <dgm:prSet/>
      <dgm:spPr/>
      <dgm:t>
        <a:bodyPr/>
        <a:lstStyle/>
        <a:p>
          <a:endParaRPr lang="en-US"/>
        </a:p>
      </dgm:t>
    </dgm:pt>
    <dgm:pt modelId="{7B1C3F21-98F2-44F0-9296-B0BD38541737}">
      <dgm:prSet/>
      <dgm:spPr/>
      <dgm:t>
        <a:bodyPr/>
        <a:lstStyle/>
        <a:p>
          <a:r>
            <a:rPr lang="en-US"/>
            <a:t>Creating a BeautifulSoup object from the HTML response</a:t>
          </a:r>
        </a:p>
      </dgm:t>
    </dgm:pt>
    <dgm:pt modelId="{C6EA0840-B01B-4D36-BC47-57077095E3BE}" type="parTrans" cxnId="{3AD0D77D-0DCB-4C76-B1E7-A3F7C2F37840}">
      <dgm:prSet/>
      <dgm:spPr/>
      <dgm:t>
        <a:bodyPr/>
        <a:lstStyle/>
        <a:p>
          <a:endParaRPr lang="en-US"/>
        </a:p>
      </dgm:t>
    </dgm:pt>
    <dgm:pt modelId="{8A9872CF-23C7-4E05-B42D-4020ED9268F5}" type="sibTrans" cxnId="{3AD0D77D-0DCB-4C76-B1E7-A3F7C2F37840}">
      <dgm:prSet/>
      <dgm:spPr/>
      <dgm:t>
        <a:bodyPr/>
        <a:lstStyle/>
        <a:p>
          <a:endParaRPr lang="en-US"/>
        </a:p>
      </dgm:t>
    </dgm:pt>
    <dgm:pt modelId="{4E323E00-14C5-4A8F-82B0-7F4E2E079964}">
      <dgm:prSet/>
      <dgm:spPr/>
      <dgm:t>
        <a:bodyPr/>
        <a:lstStyle/>
        <a:p>
          <a:r>
            <a:rPr lang="en-US"/>
            <a:t>Extracting</a:t>
          </a:r>
        </a:p>
      </dgm:t>
    </dgm:pt>
    <dgm:pt modelId="{42287FDC-3919-47B6-B525-D51D1FFC62C7}" type="parTrans" cxnId="{034956C3-369F-4971-A4D1-4D73547C6B86}">
      <dgm:prSet/>
      <dgm:spPr/>
      <dgm:t>
        <a:bodyPr/>
        <a:lstStyle/>
        <a:p>
          <a:endParaRPr lang="en-US"/>
        </a:p>
      </dgm:t>
    </dgm:pt>
    <dgm:pt modelId="{C6BD4307-42F1-4305-9DF2-EA46A2A72CA3}" type="sibTrans" cxnId="{034956C3-369F-4971-A4D1-4D73547C6B86}">
      <dgm:prSet/>
      <dgm:spPr/>
      <dgm:t>
        <a:bodyPr/>
        <a:lstStyle/>
        <a:p>
          <a:endParaRPr lang="en-US"/>
        </a:p>
      </dgm:t>
    </dgm:pt>
    <dgm:pt modelId="{E8B7DBBD-8B2A-4AAF-BEB3-47F6F76F1D6D}">
      <dgm:prSet/>
      <dgm:spPr/>
      <dgm:t>
        <a:bodyPr/>
        <a:lstStyle/>
        <a:p>
          <a:r>
            <a:rPr lang="en-US"/>
            <a:t>Extracting all column names from the HTML table header</a:t>
          </a:r>
        </a:p>
      </dgm:t>
    </dgm:pt>
    <dgm:pt modelId="{FCE298C7-C699-4EA6-BCC6-4845FF4C08F9}" type="parTrans" cxnId="{B81F4BCA-8B5C-40F1-A12B-0516BC0C32E8}">
      <dgm:prSet/>
      <dgm:spPr/>
      <dgm:t>
        <a:bodyPr/>
        <a:lstStyle/>
        <a:p>
          <a:endParaRPr lang="en-US"/>
        </a:p>
      </dgm:t>
    </dgm:pt>
    <dgm:pt modelId="{158E6691-CDE2-4851-839D-BBBA2B49254F}" type="sibTrans" cxnId="{B81F4BCA-8B5C-40F1-A12B-0516BC0C32E8}">
      <dgm:prSet/>
      <dgm:spPr/>
      <dgm:t>
        <a:bodyPr/>
        <a:lstStyle/>
        <a:p>
          <a:endParaRPr lang="en-US"/>
        </a:p>
      </dgm:t>
    </dgm:pt>
    <dgm:pt modelId="{6077A01D-1BED-4BBC-82EF-CE4B96E78BAD}">
      <dgm:prSet/>
      <dgm:spPr/>
      <dgm:t>
        <a:bodyPr/>
        <a:lstStyle/>
        <a:p>
          <a:r>
            <a:rPr lang="en-US"/>
            <a:t>Collecting</a:t>
          </a:r>
        </a:p>
      </dgm:t>
    </dgm:pt>
    <dgm:pt modelId="{A69BF7D5-AC79-42AE-BB34-D4C9837B74CC}" type="parTrans" cxnId="{AF985414-4380-4744-8F70-1F10A4E02BB8}">
      <dgm:prSet/>
      <dgm:spPr/>
      <dgm:t>
        <a:bodyPr/>
        <a:lstStyle/>
        <a:p>
          <a:endParaRPr lang="en-US"/>
        </a:p>
      </dgm:t>
    </dgm:pt>
    <dgm:pt modelId="{FBEC1628-EA58-4870-ABEC-EB05884FD894}" type="sibTrans" cxnId="{AF985414-4380-4744-8F70-1F10A4E02BB8}">
      <dgm:prSet/>
      <dgm:spPr/>
      <dgm:t>
        <a:bodyPr/>
        <a:lstStyle/>
        <a:p>
          <a:endParaRPr lang="en-US"/>
        </a:p>
      </dgm:t>
    </dgm:pt>
    <dgm:pt modelId="{3BB4AEDD-AEF8-4FB6-A3F3-02ED49498F02}">
      <dgm:prSet/>
      <dgm:spPr/>
      <dgm:t>
        <a:bodyPr/>
        <a:lstStyle/>
        <a:p>
          <a:r>
            <a:rPr lang="en-US"/>
            <a:t>Collecting the data by parsing HTML tables</a:t>
          </a:r>
        </a:p>
      </dgm:t>
    </dgm:pt>
    <dgm:pt modelId="{F8D61BB4-4E7A-449C-A7A0-BEB63CAD64FA}" type="parTrans" cxnId="{5E1C97CF-FB1A-4265-B60C-E3A501693C6B}">
      <dgm:prSet/>
      <dgm:spPr/>
      <dgm:t>
        <a:bodyPr/>
        <a:lstStyle/>
        <a:p>
          <a:endParaRPr lang="en-US"/>
        </a:p>
      </dgm:t>
    </dgm:pt>
    <dgm:pt modelId="{36682AE5-28B1-4E1F-A012-5BE5C78A2C8B}" type="sibTrans" cxnId="{5E1C97CF-FB1A-4265-B60C-E3A501693C6B}">
      <dgm:prSet/>
      <dgm:spPr/>
      <dgm:t>
        <a:bodyPr/>
        <a:lstStyle/>
        <a:p>
          <a:endParaRPr lang="en-US"/>
        </a:p>
      </dgm:t>
    </dgm:pt>
    <dgm:pt modelId="{D5CD91C0-4E40-45EC-93A8-D122336D4688}">
      <dgm:prSet/>
      <dgm:spPr/>
      <dgm:t>
        <a:bodyPr/>
        <a:lstStyle/>
        <a:p>
          <a:r>
            <a:rPr lang="en-US"/>
            <a:t>Creating</a:t>
          </a:r>
        </a:p>
      </dgm:t>
    </dgm:pt>
    <dgm:pt modelId="{E5D5898F-D045-49A0-A834-073D39CB08EC}" type="parTrans" cxnId="{26894C78-494A-4565-A4B6-DBB1D20533C8}">
      <dgm:prSet/>
      <dgm:spPr/>
      <dgm:t>
        <a:bodyPr/>
        <a:lstStyle/>
        <a:p>
          <a:endParaRPr lang="en-US"/>
        </a:p>
      </dgm:t>
    </dgm:pt>
    <dgm:pt modelId="{05F6D1B4-1BF9-4F87-8BDD-CFCA6371869F}" type="sibTrans" cxnId="{26894C78-494A-4565-A4B6-DBB1D20533C8}">
      <dgm:prSet/>
      <dgm:spPr/>
      <dgm:t>
        <a:bodyPr/>
        <a:lstStyle/>
        <a:p>
          <a:endParaRPr lang="en-US"/>
        </a:p>
      </dgm:t>
    </dgm:pt>
    <dgm:pt modelId="{9D88E532-F750-412E-BDC5-ABACA215934E}">
      <dgm:prSet/>
      <dgm:spPr/>
      <dgm:t>
        <a:bodyPr/>
        <a:lstStyle/>
        <a:p>
          <a:r>
            <a:rPr lang="en-US"/>
            <a:t>Creating a dataframe from the dictionary</a:t>
          </a:r>
        </a:p>
      </dgm:t>
    </dgm:pt>
    <dgm:pt modelId="{0FFAFE6E-FF44-45B6-BBD4-5568074BB739}" type="parTrans" cxnId="{C73B36A5-6523-4876-9441-1ED13B80F6AE}">
      <dgm:prSet/>
      <dgm:spPr/>
      <dgm:t>
        <a:bodyPr/>
        <a:lstStyle/>
        <a:p>
          <a:endParaRPr lang="en-US"/>
        </a:p>
      </dgm:t>
    </dgm:pt>
    <dgm:pt modelId="{6E924FD1-0775-4E93-8585-B87CD0F09604}" type="sibTrans" cxnId="{C73B36A5-6523-4876-9441-1ED13B80F6AE}">
      <dgm:prSet/>
      <dgm:spPr/>
      <dgm:t>
        <a:bodyPr/>
        <a:lstStyle/>
        <a:p>
          <a:endParaRPr lang="en-US"/>
        </a:p>
      </dgm:t>
    </dgm:pt>
    <dgm:pt modelId="{9E1EE6E8-900C-4768-B0DF-35D40AEF4568}">
      <dgm:prSet/>
      <dgm:spPr/>
      <dgm:t>
        <a:bodyPr/>
        <a:lstStyle/>
        <a:p>
          <a:r>
            <a:rPr lang="en-US"/>
            <a:t>Constructing</a:t>
          </a:r>
        </a:p>
      </dgm:t>
    </dgm:pt>
    <dgm:pt modelId="{5ECFA48B-F120-44EB-87B2-D8628C089440}" type="parTrans" cxnId="{18133756-64C4-4EA4-90C8-D1F56D4A7FB6}">
      <dgm:prSet/>
      <dgm:spPr/>
      <dgm:t>
        <a:bodyPr/>
        <a:lstStyle/>
        <a:p>
          <a:endParaRPr lang="en-US"/>
        </a:p>
      </dgm:t>
    </dgm:pt>
    <dgm:pt modelId="{F20CBE32-8B80-4389-BE4A-971BD7DE3E1F}" type="sibTrans" cxnId="{18133756-64C4-4EA4-90C8-D1F56D4A7FB6}">
      <dgm:prSet/>
      <dgm:spPr/>
      <dgm:t>
        <a:bodyPr/>
        <a:lstStyle/>
        <a:p>
          <a:endParaRPr lang="en-US"/>
        </a:p>
      </dgm:t>
    </dgm:pt>
    <dgm:pt modelId="{E83A5F60-CF4B-4207-B107-425F803CE849}">
      <dgm:prSet/>
      <dgm:spPr/>
      <dgm:t>
        <a:bodyPr/>
        <a:lstStyle/>
        <a:p>
          <a:r>
            <a:rPr lang="en-US"/>
            <a:t>Constructing data we have obtained into a dictionary</a:t>
          </a:r>
        </a:p>
      </dgm:t>
    </dgm:pt>
    <dgm:pt modelId="{6F0E0C74-6F12-4A8A-8D49-F0FB99C26E6D}" type="parTrans" cxnId="{A02A7A0A-0707-4872-ABC2-5187F3A9E797}">
      <dgm:prSet/>
      <dgm:spPr/>
      <dgm:t>
        <a:bodyPr/>
        <a:lstStyle/>
        <a:p>
          <a:endParaRPr lang="en-US"/>
        </a:p>
      </dgm:t>
    </dgm:pt>
    <dgm:pt modelId="{38A1EF72-D0F1-4B91-8460-A4FE7D285EE6}" type="sibTrans" cxnId="{A02A7A0A-0707-4872-ABC2-5187F3A9E797}">
      <dgm:prSet/>
      <dgm:spPr/>
      <dgm:t>
        <a:bodyPr/>
        <a:lstStyle/>
        <a:p>
          <a:endParaRPr lang="en-US"/>
        </a:p>
      </dgm:t>
    </dgm:pt>
    <dgm:pt modelId="{947BFFF3-B9E1-47BC-8F1A-EE57A8613650}">
      <dgm:prSet/>
      <dgm:spPr/>
      <dgm:t>
        <a:bodyPr/>
        <a:lstStyle/>
        <a:p>
          <a:r>
            <a:rPr lang="en-US"/>
            <a:t>Exporting</a:t>
          </a:r>
        </a:p>
      </dgm:t>
    </dgm:pt>
    <dgm:pt modelId="{A3062971-A615-4648-9C3E-C6D2B7618E6A}" type="parTrans" cxnId="{B343C97A-E8F7-4B11-B1F3-980C7A9A3763}">
      <dgm:prSet/>
      <dgm:spPr/>
      <dgm:t>
        <a:bodyPr/>
        <a:lstStyle/>
        <a:p>
          <a:endParaRPr lang="en-US"/>
        </a:p>
      </dgm:t>
    </dgm:pt>
    <dgm:pt modelId="{4035D976-58BD-4876-8A58-1728DC8E0894}" type="sibTrans" cxnId="{B343C97A-E8F7-4B11-B1F3-980C7A9A3763}">
      <dgm:prSet/>
      <dgm:spPr/>
      <dgm:t>
        <a:bodyPr/>
        <a:lstStyle/>
        <a:p>
          <a:endParaRPr lang="en-US"/>
        </a:p>
      </dgm:t>
    </dgm:pt>
    <dgm:pt modelId="{C9E2A188-78E1-4790-8A17-58A51FC28572}">
      <dgm:prSet/>
      <dgm:spPr/>
      <dgm:t>
        <a:bodyPr/>
        <a:lstStyle/>
        <a:p>
          <a:r>
            <a:rPr lang="en-US"/>
            <a:t>Exporting the data to CSV</a:t>
          </a:r>
        </a:p>
      </dgm:t>
    </dgm:pt>
    <dgm:pt modelId="{3B4D9004-2BC9-4F40-9BF6-D1B39F180950}" type="parTrans" cxnId="{B694BFF4-5D00-41F5-9A18-4513447F10A7}">
      <dgm:prSet/>
      <dgm:spPr/>
      <dgm:t>
        <a:bodyPr/>
        <a:lstStyle/>
        <a:p>
          <a:endParaRPr lang="en-US"/>
        </a:p>
      </dgm:t>
    </dgm:pt>
    <dgm:pt modelId="{C3925391-F544-4DB0-BC1F-8526B861AFC3}" type="sibTrans" cxnId="{B694BFF4-5D00-41F5-9A18-4513447F10A7}">
      <dgm:prSet/>
      <dgm:spPr/>
      <dgm:t>
        <a:bodyPr/>
        <a:lstStyle/>
        <a:p>
          <a:endParaRPr lang="en-US"/>
        </a:p>
      </dgm:t>
    </dgm:pt>
    <dgm:pt modelId="{53424C09-FE1A-4D4D-9612-E295A8566563}" type="pres">
      <dgm:prSet presAssocID="{D29606A8-F985-4010-A742-40FC09C93083}" presName="Name0" presStyleCnt="0">
        <dgm:presLayoutVars>
          <dgm:dir/>
          <dgm:animLvl val="lvl"/>
          <dgm:resizeHandles val="exact"/>
        </dgm:presLayoutVars>
      </dgm:prSet>
      <dgm:spPr/>
    </dgm:pt>
    <dgm:pt modelId="{9FB0A57C-7DC7-4AC3-B16A-467F3BF44E1A}" type="pres">
      <dgm:prSet presAssocID="{6C4D0718-AE2A-447B-B7D9-F47E34019AAF}" presName="linNode" presStyleCnt="0"/>
      <dgm:spPr/>
    </dgm:pt>
    <dgm:pt modelId="{B0B3BC60-31B9-4B74-8248-57A0A227BA9B}" type="pres">
      <dgm:prSet presAssocID="{6C4D0718-AE2A-447B-B7D9-F47E34019AAF}" presName="parentText" presStyleLbl="alignNode1" presStyleIdx="0" presStyleCnt="7">
        <dgm:presLayoutVars>
          <dgm:chMax val="1"/>
          <dgm:bulletEnabled/>
        </dgm:presLayoutVars>
      </dgm:prSet>
      <dgm:spPr/>
    </dgm:pt>
    <dgm:pt modelId="{D756EC1E-E040-4198-BAA0-028AE557DC76}" type="pres">
      <dgm:prSet presAssocID="{6C4D0718-AE2A-447B-B7D9-F47E34019AAF}" presName="descendantText" presStyleLbl="alignAccFollowNode1" presStyleIdx="0" presStyleCnt="7">
        <dgm:presLayoutVars>
          <dgm:bulletEnabled/>
        </dgm:presLayoutVars>
      </dgm:prSet>
      <dgm:spPr/>
    </dgm:pt>
    <dgm:pt modelId="{7E90D9C9-E98F-48A3-B348-9264D9428DFC}" type="pres">
      <dgm:prSet presAssocID="{AC28626C-4661-4850-BFB1-B333A4BC0867}" presName="sp" presStyleCnt="0"/>
      <dgm:spPr/>
    </dgm:pt>
    <dgm:pt modelId="{5BC14A7D-3EBC-4931-951B-568E14843C3E}" type="pres">
      <dgm:prSet presAssocID="{F27AF99C-E99A-46D0-B086-EBE864465EA9}" presName="linNode" presStyleCnt="0"/>
      <dgm:spPr/>
    </dgm:pt>
    <dgm:pt modelId="{B011F9E1-CCC0-45B8-8BB1-3C536FC59F67}" type="pres">
      <dgm:prSet presAssocID="{F27AF99C-E99A-46D0-B086-EBE864465EA9}" presName="parentText" presStyleLbl="alignNode1" presStyleIdx="1" presStyleCnt="7">
        <dgm:presLayoutVars>
          <dgm:chMax val="1"/>
          <dgm:bulletEnabled/>
        </dgm:presLayoutVars>
      </dgm:prSet>
      <dgm:spPr/>
    </dgm:pt>
    <dgm:pt modelId="{AB02597C-0621-4C59-B150-48A77390E739}" type="pres">
      <dgm:prSet presAssocID="{F27AF99C-E99A-46D0-B086-EBE864465EA9}" presName="descendantText" presStyleLbl="alignAccFollowNode1" presStyleIdx="1" presStyleCnt="7">
        <dgm:presLayoutVars>
          <dgm:bulletEnabled/>
        </dgm:presLayoutVars>
      </dgm:prSet>
      <dgm:spPr/>
    </dgm:pt>
    <dgm:pt modelId="{104514DE-91C4-42DF-8B85-C8920341A4AE}" type="pres">
      <dgm:prSet presAssocID="{D34B500D-08A2-4634-8499-B608D6E5A53B}" presName="sp" presStyleCnt="0"/>
      <dgm:spPr/>
    </dgm:pt>
    <dgm:pt modelId="{A0FE7B14-5AB1-418E-8E3D-54C93129DF2A}" type="pres">
      <dgm:prSet presAssocID="{4E323E00-14C5-4A8F-82B0-7F4E2E079964}" presName="linNode" presStyleCnt="0"/>
      <dgm:spPr/>
    </dgm:pt>
    <dgm:pt modelId="{4B2BE1FC-B6FF-4CCF-9563-6586832714FD}" type="pres">
      <dgm:prSet presAssocID="{4E323E00-14C5-4A8F-82B0-7F4E2E079964}" presName="parentText" presStyleLbl="alignNode1" presStyleIdx="2" presStyleCnt="7">
        <dgm:presLayoutVars>
          <dgm:chMax val="1"/>
          <dgm:bulletEnabled/>
        </dgm:presLayoutVars>
      </dgm:prSet>
      <dgm:spPr/>
    </dgm:pt>
    <dgm:pt modelId="{4FD809A8-964F-49E9-84AE-E7AD50212611}" type="pres">
      <dgm:prSet presAssocID="{4E323E00-14C5-4A8F-82B0-7F4E2E079964}" presName="descendantText" presStyleLbl="alignAccFollowNode1" presStyleIdx="2" presStyleCnt="7">
        <dgm:presLayoutVars>
          <dgm:bulletEnabled/>
        </dgm:presLayoutVars>
      </dgm:prSet>
      <dgm:spPr/>
    </dgm:pt>
    <dgm:pt modelId="{4C388EC4-98E8-4F91-BDA4-45FF4645A554}" type="pres">
      <dgm:prSet presAssocID="{C6BD4307-42F1-4305-9DF2-EA46A2A72CA3}" presName="sp" presStyleCnt="0"/>
      <dgm:spPr/>
    </dgm:pt>
    <dgm:pt modelId="{BB7D1A1F-0BA1-47F0-B8F2-1C287FDE8B4B}" type="pres">
      <dgm:prSet presAssocID="{6077A01D-1BED-4BBC-82EF-CE4B96E78BAD}" presName="linNode" presStyleCnt="0"/>
      <dgm:spPr/>
    </dgm:pt>
    <dgm:pt modelId="{653D3FCF-3CE0-47AB-9AC9-5A293AE4E9C6}" type="pres">
      <dgm:prSet presAssocID="{6077A01D-1BED-4BBC-82EF-CE4B96E78BAD}" presName="parentText" presStyleLbl="alignNode1" presStyleIdx="3" presStyleCnt="7">
        <dgm:presLayoutVars>
          <dgm:chMax val="1"/>
          <dgm:bulletEnabled/>
        </dgm:presLayoutVars>
      </dgm:prSet>
      <dgm:spPr/>
    </dgm:pt>
    <dgm:pt modelId="{BF977C48-64C7-44C5-BE19-11D177A90788}" type="pres">
      <dgm:prSet presAssocID="{6077A01D-1BED-4BBC-82EF-CE4B96E78BAD}" presName="descendantText" presStyleLbl="alignAccFollowNode1" presStyleIdx="3" presStyleCnt="7">
        <dgm:presLayoutVars>
          <dgm:bulletEnabled/>
        </dgm:presLayoutVars>
      </dgm:prSet>
      <dgm:spPr/>
    </dgm:pt>
    <dgm:pt modelId="{1F9A23D5-FDAE-4A83-B2CC-1D818745B264}" type="pres">
      <dgm:prSet presAssocID="{FBEC1628-EA58-4870-ABEC-EB05884FD894}" presName="sp" presStyleCnt="0"/>
      <dgm:spPr/>
    </dgm:pt>
    <dgm:pt modelId="{C6BE9935-BFFE-460E-BF2D-18FC8099E1F6}" type="pres">
      <dgm:prSet presAssocID="{D5CD91C0-4E40-45EC-93A8-D122336D4688}" presName="linNode" presStyleCnt="0"/>
      <dgm:spPr/>
    </dgm:pt>
    <dgm:pt modelId="{D44A7BB6-A67C-48C1-B747-F60FD89E51B0}" type="pres">
      <dgm:prSet presAssocID="{D5CD91C0-4E40-45EC-93A8-D122336D4688}" presName="parentText" presStyleLbl="alignNode1" presStyleIdx="4" presStyleCnt="7">
        <dgm:presLayoutVars>
          <dgm:chMax val="1"/>
          <dgm:bulletEnabled/>
        </dgm:presLayoutVars>
      </dgm:prSet>
      <dgm:spPr/>
    </dgm:pt>
    <dgm:pt modelId="{280DC556-8CA5-4EEA-8EC3-A64D1EEC81B2}" type="pres">
      <dgm:prSet presAssocID="{D5CD91C0-4E40-45EC-93A8-D122336D4688}" presName="descendantText" presStyleLbl="alignAccFollowNode1" presStyleIdx="4" presStyleCnt="7">
        <dgm:presLayoutVars>
          <dgm:bulletEnabled/>
        </dgm:presLayoutVars>
      </dgm:prSet>
      <dgm:spPr/>
    </dgm:pt>
    <dgm:pt modelId="{A3E2193E-C0F5-4A02-8C35-04D1ED0B8521}" type="pres">
      <dgm:prSet presAssocID="{05F6D1B4-1BF9-4F87-8BDD-CFCA6371869F}" presName="sp" presStyleCnt="0"/>
      <dgm:spPr/>
    </dgm:pt>
    <dgm:pt modelId="{74B7189C-9820-4F8B-9B47-C7B4A05B4140}" type="pres">
      <dgm:prSet presAssocID="{9E1EE6E8-900C-4768-B0DF-35D40AEF4568}" presName="linNode" presStyleCnt="0"/>
      <dgm:spPr/>
    </dgm:pt>
    <dgm:pt modelId="{8E14D3E6-C2A3-4661-9F99-B984AE9E9B11}" type="pres">
      <dgm:prSet presAssocID="{9E1EE6E8-900C-4768-B0DF-35D40AEF4568}" presName="parentText" presStyleLbl="alignNode1" presStyleIdx="5" presStyleCnt="7">
        <dgm:presLayoutVars>
          <dgm:chMax val="1"/>
          <dgm:bulletEnabled/>
        </dgm:presLayoutVars>
      </dgm:prSet>
      <dgm:spPr/>
    </dgm:pt>
    <dgm:pt modelId="{BFC5FBB9-82FB-4A35-ACE0-1AA349EA8C89}" type="pres">
      <dgm:prSet presAssocID="{9E1EE6E8-900C-4768-B0DF-35D40AEF4568}" presName="descendantText" presStyleLbl="alignAccFollowNode1" presStyleIdx="5" presStyleCnt="7">
        <dgm:presLayoutVars>
          <dgm:bulletEnabled/>
        </dgm:presLayoutVars>
      </dgm:prSet>
      <dgm:spPr/>
    </dgm:pt>
    <dgm:pt modelId="{DEE7914A-AC68-4EC2-A998-6B03EC9518F0}" type="pres">
      <dgm:prSet presAssocID="{F20CBE32-8B80-4389-BE4A-971BD7DE3E1F}" presName="sp" presStyleCnt="0"/>
      <dgm:spPr/>
    </dgm:pt>
    <dgm:pt modelId="{9E0B6B9F-F4D6-4978-9C56-7CE4C36C6D66}" type="pres">
      <dgm:prSet presAssocID="{947BFFF3-B9E1-47BC-8F1A-EE57A8613650}" presName="linNode" presStyleCnt="0"/>
      <dgm:spPr/>
    </dgm:pt>
    <dgm:pt modelId="{E2AF3251-7DEF-4FFE-B4A7-E59DC5631E14}" type="pres">
      <dgm:prSet presAssocID="{947BFFF3-B9E1-47BC-8F1A-EE57A8613650}" presName="parentText" presStyleLbl="alignNode1" presStyleIdx="6" presStyleCnt="7">
        <dgm:presLayoutVars>
          <dgm:chMax val="1"/>
          <dgm:bulletEnabled/>
        </dgm:presLayoutVars>
      </dgm:prSet>
      <dgm:spPr/>
    </dgm:pt>
    <dgm:pt modelId="{4032396F-935A-4C84-B39D-0E160A6E8007}" type="pres">
      <dgm:prSet presAssocID="{947BFFF3-B9E1-47BC-8F1A-EE57A8613650}" presName="descendantText" presStyleLbl="alignAccFollowNode1" presStyleIdx="6" presStyleCnt="7">
        <dgm:presLayoutVars>
          <dgm:bulletEnabled/>
        </dgm:presLayoutVars>
      </dgm:prSet>
      <dgm:spPr/>
    </dgm:pt>
  </dgm:ptLst>
  <dgm:cxnLst>
    <dgm:cxn modelId="{C6621301-7ECD-4351-AE36-13D6617F1BBA}" type="presOf" srcId="{9D88E532-F750-412E-BDC5-ABACA215934E}" destId="{280DC556-8CA5-4EEA-8EC3-A64D1EEC81B2}" srcOrd="0" destOrd="0" presId="urn:microsoft.com/office/officeart/2016/7/layout/VerticalSolidActionList"/>
    <dgm:cxn modelId="{45B92606-D00D-4843-A52D-9E1802D673EF}" srcId="{D29606A8-F985-4010-A742-40FC09C93083}" destId="{F27AF99C-E99A-46D0-B086-EBE864465EA9}" srcOrd="1" destOrd="0" parTransId="{E63B2747-5A50-4210-9ED8-A58096978098}" sibTransId="{D34B500D-08A2-4634-8499-B608D6E5A53B}"/>
    <dgm:cxn modelId="{A02A7A0A-0707-4872-ABC2-5187F3A9E797}" srcId="{9E1EE6E8-900C-4768-B0DF-35D40AEF4568}" destId="{E83A5F60-CF4B-4207-B107-425F803CE849}" srcOrd="0" destOrd="0" parTransId="{6F0E0C74-6F12-4A8A-8D49-F0FB99C26E6D}" sibTransId="{38A1EF72-D0F1-4B91-8460-A4FE7D285EE6}"/>
    <dgm:cxn modelId="{BAFB2E0C-08D3-412C-8DF5-33A49BAC7502}" type="presOf" srcId="{C9E2A188-78E1-4790-8A17-58A51FC28572}" destId="{4032396F-935A-4C84-B39D-0E160A6E8007}" srcOrd="0" destOrd="0" presId="urn:microsoft.com/office/officeart/2016/7/layout/VerticalSolidActionList"/>
    <dgm:cxn modelId="{AF985414-4380-4744-8F70-1F10A4E02BB8}" srcId="{D29606A8-F985-4010-A742-40FC09C93083}" destId="{6077A01D-1BED-4BBC-82EF-CE4B96E78BAD}" srcOrd="3" destOrd="0" parTransId="{A69BF7D5-AC79-42AE-BB34-D4C9837B74CC}" sibTransId="{FBEC1628-EA58-4870-ABEC-EB05884FD894}"/>
    <dgm:cxn modelId="{AA75A71F-3614-4DE4-8A8B-40205ECE7D35}" type="presOf" srcId="{E83A5F60-CF4B-4207-B107-425F803CE849}" destId="{BFC5FBB9-82FB-4A35-ACE0-1AA349EA8C89}" srcOrd="0" destOrd="0" presId="urn:microsoft.com/office/officeart/2016/7/layout/VerticalSolidActionList"/>
    <dgm:cxn modelId="{E60ECE3B-0000-4241-B56F-99392D324151}" srcId="{D29606A8-F985-4010-A742-40FC09C93083}" destId="{6C4D0718-AE2A-447B-B7D9-F47E34019AAF}" srcOrd="0" destOrd="0" parTransId="{24DDE98F-7C07-4E36-BD76-64322E9C90D2}" sibTransId="{AC28626C-4661-4850-BFB1-B333A4BC0867}"/>
    <dgm:cxn modelId="{E900A845-7BC7-4B26-88E7-4C59C0DC2B38}" type="presOf" srcId="{6077A01D-1BED-4BBC-82EF-CE4B96E78BAD}" destId="{653D3FCF-3CE0-47AB-9AC9-5A293AE4E9C6}" srcOrd="0" destOrd="0" presId="urn:microsoft.com/office/officeart/2016/7/layout/VerticalSolidActionList"/>
    <dgm:cxn modelId="{9659B175-708C-4216-B93C-D033F6FDBE51}" type="presOf" srcId="{3BB4AEDD-AEF8-4FB6-A3F3-02ED49498F02}" destId="{BF977C48-64C7-44C5-BE19-11D177A90788}" srcOrd="0" destOrd="0" presId="urn:microsoft.com/office/officeart/2016/7/layout/VerticalSolidActionList"/>
    <dgm:cxn modelId="{18133756-64C4-4EA4-90C8-D1F56D4A7FB6}" srcId="{D29606A8-F985-4010-A742-40FC09C93083}" destId="{9E1EE6E8-900C-4768-B0DF-35D40AEF4568}" srcOrd="5" destOrd="0" parTransId="{5ECFA48B-F120-44EB-87B2-D8628C089440}" sibTransId="{F20CBE32-8B80-4389-BE4A-971BD7DE3E1F}"/>
    <dgm:cxn modelId="{26894C78-494A-4565-A4B6-DBB1D20533C8}" srcId="{D29606A8-F985-4010-A742-40FC09C93083}" destId="{D5CD91C0-4E40-45EC-93A8-D122336D4688}" srcOrd="4" destOrd="0" parTransId="{E5D5898F-D045-49A0-A834-073D39CB08EC}" sibTransId="{05F6D1B4-1BF9-4F87-8BDD-CFCA6371869F}"/>
    <dgm:cxn modelId="{E1949179-A555-4F7B-B557-F905B74B6A7C}" type="presOf" srcId="{F27AF99C-E99A-46D0-B086-EBE864465EA9}" destId="{B011F9E1-CCC0-45B8-8BB1-3C536FC59F67}" srcOrd="0" destOrd="0" presId="urn:microsoft.com/office/officeart/2016/7/layout/VerticalSolidActionList"/>
    <dgm:cxn modelId="{B343C97A-E8F7-4B11-B1F3-980C7A9A3763}" srcId="{D29606A8-F985-4010-A742-40FC09C93083}" destId="{947BFFF3-B9E1-47BC-8F1A-EE57A8613650}" srcOrd="6" destOrd="0" parTransId="{A3062971-A615-4648-9C3E-C6D2B7618E6A}" sibTransId="{4035D976-58BD-4876-8A58-1728DC8E0894}"/>
    <dgm:cxn modelId="{3AD0D77D-0DCB-4C76-B1E7-A3F7C2F37840}" srcId="{F27AF99C-E99A-46D0-B086-EBE864465EA9}" destId="{7B1C3F21-98F2-44F0-9296-B0BD38541737}" srcOrd="0" destOrd="0" parTransId="{C6EA0840-B01B-4D36-BC47-57077095E3BE}" sibTransId="{8A9872CF-23C7-4E05-B42D-4020ED9268F5}"/>
    <dgm:cxn modelId="{183A237E-C596-44C3-8BAF-B0DB5E1151A9}" srcId="{6C4D0718-AE2A-447B-B7D9-F47E34019AAF}" destId="{02B8D4B1-012C-4237-ADB3-1DA29288295E}" srcOrd="0" destOrd="0" parTransId="{FB383637-FBBD-46F3-AA0A-EC8936D3BE9E}" sibTransId="{36D1B9AA-2528-41B4-80F9-E268283197B8}"/>
    <dgm:cxn modelId="{C73B36A5-6523-4876-9441-1ED13B80F6AE}" srcId="{D5CD91C0-4E40-45EC-93A8-D122336D4688}" destId="{9D88E532-F750-412E-BDC5-ABACA215934E}" srcOrd="0" destOrd="0" parTransId="{0FFAFE6E-FF44-45B6-BBD4-5568074BB739}" sibTransId="{6E924FD1-0775-4E93-8585-B87CD0F09604}"/>
    <dgm:cxn modelId="{7A1CD9AE-BDB0-4659-85E7-8A6FACD47E7B}" type="presOf" srcId="{D29606A8-F985-4010-A742-40FC09C93083}" destId="{53424C09-FE1A-4D4D-9612-E295A8566563}" srcOrd="0" destOrd="0" presId="urn:microsoft.com/office/officeart/2016/7/layout/VerticalSolidActionList"/>
    <dgm:cxn modelId="{9B31B8B5-F9A6-4BFD-8035-E690E07076E0}" type="presOf" srcId="{9E1EE6E8-900C-4768-B0DF-35D40AEF4568}" destId="{8E14D3E6-C2A3-4661-9F99-B984AE9E9B11}" srcOrd="0" destOrd="0" presId="urn:microsoft.com/office/officeart/2016/7/layout/VerticalSolidActionList"/>
    <dgm:cxn modelId="{034956C3-369F-4971-A4D1-4D73547C6B86}" srcId="{D29606A8-F985-4010-A742-40FC09C93083}" destId="{4E323E00-14C5-4A8F-82B0-7F4E2E079964}" srcOrd="2" destOrd="0" parTransId="{42287FDC-3919-47B6-B525-D51D1FFC62C7}" sibTransId="{C6BD4307-42F1-4305-9DF2-EA46A2A72CA3}"/>
    <dgm:cxn modelId="{B81F4BCA-8B5C-40F1-A12B-0516BC0C32E8}" srcId="{4E323E00-14C5-4A8F-82B0-7F4E2E079964}" destId="{E8B7DBBD-8B2A-4AAF-BEB3-47F6F76F1D6D}" srcOrd="0" destOrd="0" parTransId="{FCE298C7-C699-4EA6-BCC6-4845FF4C08F9}" sibTransId="{158E6691-CDE2-4851-839D-BBBA2B49254F}"/>
    <dgm:cxn modelId="{5E1C97CF-FB1A-4265-B60C-E3A501693C6B}" srcId="{6077A01D-1BED-4BBC-82EF-CE4B96E78BAD}" destId="{3BB4AEDD-AEF8-4FB6-A3F3-02ED49498F02}" srcOrd="0" destOrd="0" parTransId="{F8D61BB4-4E7A-449C-A7A0-BEB63CAD64FA}" sibTransId="{36682AE5-28B1-4E1F-A012-5BE5C78A2C8B}"/>
    <dgm:cxn modelId="{5E675DD3-3AF1-4D80-BCC6-988C68989636}" type="presOf" srcId="{02B8D4B1-012C-4237-ADB3-1DA29288295E}" destId="{D756EC1E-E040-4198-BAA0-028AE557DC76}" srcOrd="0" destOrd="0" presId="urn:microsoft.com/office/officeart/2016/7/layout/VerticalSolidActionList"/>
    <dgm:cxn modelId="{3ABA1ADC-0868-45B2-85BC-F35D198AC3E4}" type="presOf" srcId="{947BFFF3-B9E1-47BC-8F1A-EE57A8613650}" destId="{E2AF3251-7DEF-4FFE-B4A7-E59DC5631E14}" srcOrd="0" destOrd="0" presId="urn:microsoft.com/office/officeart/2016/7/layout/VerticalSolidActionList"/>
    <dgm:cxn modelId="{F958BDDC-CCF7-4C60-BC49-58F57D946A0D}" type="presOf" srcId="{D5CD91C0-4E40-45EC-93A8-D122336D4688}" destId="{D44A7BB6-A67C-48C1-B747-F60FD89E51B0}" srcOrd="0" destOrd="0" presId="urn:microsoft.com/office/officeart/2016/7/layout/VerticalSolidActionList"/>
    <dgm:cxn modelId="{40B57DEC-79E6-4F09-BFBB-8D024A409D7C}" type="presOf" srcId="{6C4D0718-AE2A-447B-B7D9-F47E34019AAF}" destId="{B0B3BC60-31B9-4B74-8248-57A0A227BA9B}" srcOrd="0" destOrd="0" presId="urn:microsoft.com/office/officeart/2016/7/layout/VerticalSolidActionList"/>
    <dgm:cxn modelId="{94E29CEC-89B0-44CC-AB83-C8672238ED8E}" type="presOf" srcId="{4E323E00-14C5-4A8F-82B0-7F4E2E079964}" destId="{4B2BE1FC-B6FF-4CCF-9563-6586832714FD}" srcOrd="0" destOrd="0" presId="urn:microsoft.com/office/officeart/2016/7/layout/VerticalSolidActionList"/>
    <dgm:cxn modelId="{A86C82F3-75FA-494D-8A0B-89E21351C24C}" type="presOf" srcId="{E8B7DBBD-8B2A-4AAF-BEB3-47F6F76F1D6D}" destId="{4FD809A8-964F-49E9-84AE-E7AD50212611}" srcOrd="0" destOrd="0" presId="urn:microsoft.com/office/officeart/2016/7/layout/VerticalSolidActionList"/>
    <dgm:cxn modelId="{B694BFF4-5D00-41F5-9A18-4513447F10A7}" srcId="{947BFFF3-B9E1-47BC-8F1A-EE57A8613650}" destId="{C9E2A188-78E1-4790-8A17-58A51FC28572}" srcOrd="0" destOrd="0" parTransId="{3B4D9004-2BC9-4F40-9BF6-D1B39F180950}" sibTransId="{C3925391-F544-4DB0-BC1F-8526B861AFC3}"/>
    <dgm:cxn modelId="{B8DBE1FA-EC5B-43DD-8D12-AB9705B284A8}" type="presOf" srcId="{7B1C3F21-98F2-44F0-9296-B0BD38541737}" destId="{AB02597C-0621-4C59-B150-48A77390E739}" srcOrd="0" destOrd="0" presId="urn:microsoft.com/office/officeart/2016/7/layout/VerticalSolidActionList"/>
    <dgm:cxn modelId="{1272B5C4-3215-4C60-8FED-7B3E43F3148A}" type="presParOf" srcId="{53424C09-FE1A-4D4D-9612-E295A8566563}" destId="{9FB0A57C-7DC7-4AC3-B16A-467F3BF44E1A}" srcOrd="0" destOrd="0" presId="urn:microsoft.com/office/officeart/2016/7/layout/VerticalSolidActionList"/>
    <dgm:cxn modelId="{EBF9EF6D-CC98-4B7B-B6B0-DA4F5070DD1B}" type="presParOf" srcId="{9FB0A57C-7DC7-4AC3-B16A-467F3BF44E1A}" destId="{B0B3BC60-31B9-4B74-8248-57A0A227BA9B}" srcOrd="0" destOrd="0" presId="urn:microsoft.com/office/officeart/2016/7/layout/VerticalSolidActionList"/>
    <dgm:cxn modelId="{1C6A4506-1FB9-4364-9E8E-E463ADFF3B02}" type="presParOf" srcId="{9FB0A57C-7DC7-4AC3-B16A-467F3BF44E1A}" destId="{D756EC1E-E040-4198-BAA0-028AE557DC76}" srcOrd="1" destOrd="0" presId="urn:microsoft.com/office/officeart/2016/7/layout/VerticalSolidActionList"/>
    <dgm:cxn modelId="{A570204E-6FE6-4966-AFF2-46FCD700A66E}" type="presParOf" srcId="{53424C09-FE1A-4D4D-9612-E295A8566563}" destId="{7E90D9C9-E98F-48A3-B348-9264D9428DFC}" srcOrd="1" destOrd="0" presId="urn:microsoft.com/office/officeart/2016/7/layout/VerticalSolidActionList"/>
    <dgm:cxn modelId="{7F505E97-F672-475C-9BAE-8D37869E30A8}" type="presParOf" srcId="{53424C09-FE1A-4D4D-9612-E295A8566563}" destId="{5BC14A7D-3EBC-4931-951B-568E14843C3E}" srcOrd="2" destOrd="0" presId="urn:microsoft.com/office/officeart/2016/7/layout/VerticalSolidActionList"/>
    <dgm:cxn modelId="{5B858E73-65D4-4B4B-B595-CA1B537845FF}" type="presParOf" srcId="{5BC14A7D-3EBC-4931-951B-568E14843C3E}" destId="{B011F9E1-CCC0-45B8-8BB1-3C536FC59F67}" srcOrd="0" destOrd="0" presId="urn:microsoft.com/office/officeart/2016/7/layout/VerticalSolidActionList"/>
    <dgm:cxn modelId="{59F27095-488E-457D-A467-228F80F6FF00}" type="presParOf" srcId="{5BC14A7D-3EBC-4931-951B-568E14843C3E}" destId="{AB02597C-0621-4C59-B150-48A77390E739}" srcOrd="1" destOrd="0" presId="urn:microsoft.com/office/officeart/2016/7/layout/VerticalSolidActionList"/>
    <dgm:cxn modelId="{5543CFD8-0384-499E-8C5A-9E8964A16A5E}" type="presParOf" srcId="{53424C09-FE1A-4D4D-9612-E295A8566563}" destId="{104514DE-91C4-42DF-8B85-C8920341A4AE}" srcOrd="3" destOrd="0" presId="urn:microsoft.com/office/officeart/2016/7/layout/VerticalSolidActionList"/>
    <dgm:cxn modelId="{B6E2F22B-89EE-49EA-A4E7-CD604EDB7600}" type="presParOf" srcId="{53424C09-FE1A-4D4D-9612-E295A8566563}" destId="{A0FE7B14-5AB1-418E-8E3D-54C93129DF2A}" srcOrd="4" destOrd="0" presId="urn:microsoft.com/office/officeart/2016/7/layout/VerticalSolidActionList"/>
    <dgm:cxn modelId="{763A5E1D-276C-4BB8-8F0E-FD531667A460}" type="presParOf" srcId="{A0FE7B14-5AB1-418E-8E3D-54C93129DF2A}" destId="{4B2BE1FC-B6FF-4CCF-9563-6586832714FD}" srcOrd="0" destOrd="0" presId="urn:microsoft.com/office/officeart/2016/7/layout/VerticalSolidActionList"/>
    <dgm:cxn modelId="{5D4D999F-D771-4FEC-9CE5-4AEE5E5CE0DE}" type="presParOf" srcId="{A0FE7B14-5AB1-418E-8E3D-54C93129DF2A}" destId="{4FD809A8-964F-49E9-84AE-E7AD50212611}" srcOrd="1" destOrd="0" presId="urn:microsoft.com/office/officeart/2016/7/layout/VerticalSolidActionList"/>
    <dgm:cxn modelId="{A4D6BEC7-C7F4-471F-BB8B-A0E5A15BC8ED}" type="presParOf" srcId="{53424C09-FE1A-4D4D-9612-E295A8566563}" destId="{4C388EC4-98E8-4F91-BDA4-45FF4645A554}" srcOrd="5" destOrd="0" presId="urn:microsoft.com/office/officeart/2016/7/layout/VerticalSolidActionList"/>
    <dgm:cxn modelId="{776436F6-3B14-41E2-A546-F3F0FE7DE868}" type="presParOf" srcId="{53424C09-FE1A-4D4D-9612-E295A8566563}" destId="{BB7D1A1F-0BA1-47F0-B8F2-1C287FDE8B4B}" srcOrd="6" destOrd="0" presId="urn:microsoft.com/office/officeart/2016/7/layout/VerticalSolidActionList"/>
    <dgm:cxn modelId="{50D2C75F-3B52-41B3-94C3-D831C66077D5}" type="presParOf" srcId="{BB7D1A1F-0BA1-47F0-B8F2-1C287FDE8B4B}" destId="{653D3FCF-3CE0-47AB-9AC9-5A293AE4E9C6}" srcOrd="0" destOrd="0" presId="urn:microsoft.com/office/officeart/2016/7/layout/VerticalSolidActionList"/>
    <dgm:cxn modelId="{DCEFAAC6-0A52-4725-89F8-9ECE69532F08}" type="presParOf" srcId="{BB7D1A1F-0BA1-47F0-B8F2-1C287FDE8B4B}" destId="{BF977C48-64C7-44C5-BE19-11D177A90788}" srcOrd="1" destOrd="0" presId="urn:microsoft.com/office/officeart/2016/7/layout/VerticalSolidActionList"/>
    <dgm:cxn modelId="{E8F51E0A-2D93-468B-8D2A-13D62A108266}" type="presParOf" srcId="{53424C09-FE1A-4D4D-9612-E295A8566563}" destId="{1F9A23D5-FDAE-4A83-B2CC-1D818745B264}" srcOrd="7" destOrd="0" presId="urn:microsoft.com/office/officeart/2016/7/layout/VerticalSolidActionList"/>
    <dgm:cxn modelId="{F2F6F33A-0E55-4346-8F41-AEBFD0B13EAE}" type="presParOf" srcId="{53424C09-FE1A-4D4D-9612-E295A8566563}" destId="{C6BE9935-BFFE-460E-BF2D-18FC8099E1F6}" srcOrd="8" destOrd="0" presId="urn:microsoft.com/office/officeart/2016/7/layout/VerticalSolidActionList"/>
    <dgm:cxn modelId="{AE25E7D5-7129-4407-8613-4890A28F56F9}" type="presParOf" srcId="{C6BE9935-BFFE-460E-BF2D-18FC8099E1F6}" destId="{D44A7BB6-A67C-48C1-B747-F60FD89E51B0}" srcOrd="0" destOrd="0" presId="urn:microsoft.com/office/officeart/2016/7/layout/VerticalSolidActionList"/>
    <dgm:cxn modelId="{78CF3584-C089-4125-BAD2-D6C803B3C4AA}" type="presParOf" srcId="{C6BE9935-BFFE-460E-BF2D-18FC8099E1F6}" destId="{280DC556-8CA5-4EEA-8EC3-A64D1EEC81B2}" srcOrd="1" destOrd="0" presId="urn:microsoft.com/office/officeart/2016/7/layout/VerticalSolidActionList"/>
    <dgm:cxn modelId="{2EAD28AB-8D39-473F-856D-83EE6759E153}" type="presParOf" srcId="{53424C09-FE1A-4D4D-9612-E295A8566563}" destId="{A3E2193E-C0F5-4A02-8C35-04D1ED0B8521}" srcOrd="9" destOrd="0" presId="urn:microsoft.com/office/officeart/2016/7/layout/VerticalSolidActionList"/>
    <dgm:cxn modelId="{133DB043-EF58-46DB-B744-9507243BF1A3}" type="presParOf" srcId="{53424C09-FE1A-4D4D-9612-E295A8566563}" destId="{74B7189C-9820-4F8B-9B47-C7B4A05B4140}" srcOrd="10" destOrd="0" presId="urn:microsoft.com/office/officeart/2016/7/layout/VerticalSolidActionList"/>
    <dgm:cxn modelId="{D1B71D82-F166-4823-864D-9AF509E587B5}" type="presParOf" srcId="{74B7189C-9820-4F8B-9B47-C7B4A05B4140}" destId="{8E14D3E6-C2A3-4661-9F99-B984AE9E9B11}" srcOrd="0" destOrd="0" presId="urn:microsoft.com/office/officeart/2016/7/layout/VerticalSolidActionList"/>
    <dgm:cxn modelId="{89512299-7B54-421A-80EA-EFCFDD097D81}" type="presParOf" srcId="{74B7189C-9820-4F8B-9B47-C7B4A05B4140}" destId="{BFC5FBB9-82FB-4A35-ACE0-1AA349EA8C89}" srcOrd="1" destOrd="0" presId="urn:microsoft.com/office/officeart/2016/7/layout/VerticalSolidActionList"/>
    <dgm:cxn modelId="{B999CA17-4EB9-4C9F-B358-C886FECC8BAF}" type="presParOf" srcId="{53424C09-FE1A-4D4D-9612-E295A8566563}" destId="{DEE7914A-AC68-4EC2-A998-6B03EC9518F0}" srcOrd="11" destOrd="0" presId="urn:microsoft.com/office/officeart/2016/7/layout/VerticalSolidActionList"/>
    <dgm:cxn modelId="{DD80C1DE-6C29-48FE-8DEF-5322E5B74782}" type="presParOf" srcId="{53424C09-FE1A-4D4D-9612-E295A8566563}" destId="{9E0B6B9F-F4D6-4978-9C56-7CE4C36C6D66}" srcOrd="12" destOrd="0" presId="urn:microsoft.com/office/officeart/2016/7/layout/VerticalSolidActionList"/>
    <dgm:cxn modelId="{6DDC7D59-B5BC-468C-B69A-0518F1E6D836}" type="presParOf" srcId="{9E0B6B9F-F4D6-4978-9C56-7CE4C36C6D66}" destId="{E2AF3251-7DEF-4FFE-B4A7-E59DC5631E14}" srcOrd="0" destOrd="0" presId="urn:microsoft.com/office/officeart/2016/7/layout/VerticalSolidActionList"/>
    <dgm:cxn modelId="{0F6CF76A-85E7-4486-96B6-D9E8100ACA81}" type="presParOf" srcId="{9E0B6B9F-F4D6-4978-9C56-7CE4C36C6D66}" destId="{4032396F-935A-4C84-B39D-0E160A6E8007}"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90E550-9512-40C6-8223-D7A54CAE95F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AF5B0D-ACB0-4D90-BD42-B48C77D2D9D1}">
      <dgm:prSet phldrT="[Text]"/>
      <dgm:spPr/>
      <dgm:t>
        <a:bodyPr/>
        <a:lstStyle/>
        <a:p>
          <a:r>
            <a:rPr lang="en-US" dirty="0"/>
            <a:t>Perform exploratory data analysis to identify key features and determine training labels</a:t>
          </a:r>
        </a:p>
      </dgm:t>
    </dgm:pt>
    <dgm:pt modelId="{3E4445E7-A7D1-4CB8-ABD7-476D779A4E3E}" type="parTrans" cxnId="{A821957C-34AC-4BE4-8522-C8DF80E67D83}">
      <dgm:prSet/>
      <dgm:spPr/>
      <dgm:t>
        <a:bodyPr/>
        <a:lstStyle/>
        <a:p>
          <a:endParaRPr lang="en-US"/>
        </a:p>
      </dgm:t>
    </dgm:pt>
    <dgm:pt modelId="{D133F45C-E6FE-41A8-84F8-9146AECDAA80}" type="sibTrans" cxnId="{A821957C-34AC-4BE4-8522-C8DF80E67D83}">
      <dgm:prSet/>
      <dgm:spPr/>
      <dgm:t>
        <a:bodyPr/>
        <a:lstStyle/>
        <a:p>
          <a:endParaRPr lang="en-US"/>
        </a:p>
      </dgm:t>
    </dgm:pt>
    <dgm:pt modelId="{0FB6DB0A-70FA-477E-8725-7705AC2017D0}">
      <dgm:prSet phldrT="[Text]"/>
      <dgm:spPr/>
      <dgm:t>
        <a:bodyPr/>
        <a:lstStyle/>
        <a:p>
          <a:r>
            <a:rPr lang="en-US"/>
            <a:t>Calculate the number of launches from each site</a:t>
          </a:r>
          <a:endParaRPr lang="en-US" dirty="0"/>
        </a:p>
      </dgm:t>
    </dgm:pt>
    <dgm:pt modelId="{BDF03A97-8CDC-4A50-AB6B-61533068E09B}" type="parTrans" cxnId="{898ADACF-9B24-4249-AE29-39591C6E0AC9}">
      <dgm:prSet/>
      <dgm:spPr/>
      <dgm:t>
        <a:bodyPr/>
        <a:lstStyle/>
        <a:p>
          <a:endParaRPr lang="en-US"/>
        </a:p>
      </dgm:t>
    </dgm:pt>
    <dgm:pt modelId="{205A3EFF-C551-45C5-848C-B9B3D52F1ED7}" type="sibTrans" cxnId="{898ADACF-9B24-4249-AE29-39591C6E0AC9}">
      <dgm:prSet/>
      <dgm:spPr/>
      <dgm:t>
        <a:bodyPr/>
        <a:lstStyle/>
        <a:p>
          <a:endParaRPr lang="en-US"/>
        </a:p>
      </dgm:t>
    </dgm:pt>
    <dgm:pt modelId="{0BD1B94E-B90C-4541-8C1A-F04C35080D51}">
      <dgm:prSet phldrT="[Text]"/>
      <dgm:spPr/>
      <dgm:t>
        <a:bodyPr/>
        <a:lstStyle/>
        <a:p>
          <a:r>
            <a:rPr lang="en-US"/>
            <a:t>Count the occurrences of each orbit type</a:t>
          </a:r>
          <a:endParaRPr lang="en-US" dirty="0"/>
        </a:p>
      </dgm:t>
    </dgm:pt>
    <dgm:pt modelId="{102BE968-8CB5-4488-9D4F-895A25262262}" type="parTrans" cxnId="{9C6CFC4E-E784-4F56-9A9B-9F3C43AB4E36}">
      <dgm:prSet/>
      <dgm:spPr/>
      <dgm:t>
        <a:bodyPr/>
        <a:lstStyle/>
        <a:p>
          <a:endParaRPr lang="en-US"/>
        </a:p>
      </dgm:t>
    </dgm:pt>
    <dgm:pt modelId="{62845192-FA53-46E0-930E-79EC7AAA3942}" type="sibTrans" cxnId="{9C6CFC4E-E784-4F56-9A9B-9F3C43AB4E36}">
      <dgm:prSet/>
      <dgm:spPr/>
      <dgm:t>
        <a:bodyPr/>
        <a:lstStyle/>
        <a:p>
          <a:endParaRPr lang="en-US"/>
        </a:p>
      </dgm:t>
    </dgm:pt>
    <dgm:pt modelId="{B10390BC-F2BC-4FD5-9E06-20A8B967FF44}">
      <dgm:prSet phldrT="[Text]"/>
      <dgm:spPr/>
      <dgm:t>
        <a:bodyPr/>
        <a:lstStyle/>
        <a:p>
          <a:r>
            <a:rPr lang="en-US"/>
            <a:t>Determine the number of successful and unsuccessful landings for each orbit type</a:t>
          </a:r>
          <a:endParaRPr lang="en-US" dirty="0"/>
        </a:p>
      </dgm:t>
    </dgm:pt>
    <dgm:pt modelId="{BB22B8DB-BD63-41CA-BCB2-E0C924D2E45F}" type="parTrans" cxnId="{F81DFE54-10B2-4E6B-9C1A-9CCAE300AFA8}">
      <dgm:prSet/>
      <dgm:spPr/>
      <dgm:t>
        <a:bodyPr/>
        <a:lstStyle/>
        <a:p>
          <a:endParaRPr lang="en-US"/>
        </a:p>
      </dgm:t>
    </dgm:pt>
    <dgm:pt modelId="{E490FE81-3C56-421E-94DC-1217774031F4}" type="sibTrans" cxnId="{F81DFE54-10B2-4E6B-9C1A-9CCAE300AFA8}">
      <dgm:prSet/>
      <dgm:spPr/>
      <dgm:t>
        <a:bodyPr/>
        <a:lstStyle/>
        <a:p>
          <a:endParaRPr lang="en-US"/>
        </a:p>
      </dgm:t>
    </dgm:pt>
    <dgm:pt modelId="{D30FD0BB-2DD3-48BF-8EFD-0B408FE389B1}">
      <dgm:prSet phldrT="[Text]"/>
      <dgm:spPr/>
      <dgm:t>
        <a:bodyPr/>
        <a:lstStyle/>
        <a:p>
          <a:r>
            <a:rPr lang="en-US"/>
            <a:t>Generate the final landing outcome labels based on the "Outcome" column</a:t>
          </a:r>
          <a:endParaRPr lang="en-US" dirty="0"/>
        </a:p>
      </dgm:t>
    </dgm:pt>
    <dgm:pt modelId="{A9187E35-CE3C-40A8-B72A-24524E39EAD4}" type="parTrans" cxnId="{38D683F7-C3E6-4FA0-AE94-006064338F3B}">
      <dgm:prSet/>
      <dgm:spPr/>
      <dgm:t>
        <a:bodyPr/>
        <a:lstStyle/>
        <a:p>
          <a:endParaRPr lang="en-US"/>
        </a:p>
      </dgm:t>
    </dgm:pt>
    <dgm:pt modelId="{D0FD83E8-050B-4682-9DC6-E3B633CEED06}" type="sibTrans" cxnId="{38D683F7-C3E6-4FA0-AE94-006064338F3B}">
      <dgm:prSet/>
      <dgm:spPr/>
      <dgm:t>
        <a:bodyPr/>
        <a:lstStyle/>
        <a:p>
          <a:endParaRPr lang="en-US"/>
        </a:p>
      </dgm:t>
    </dgm:pt>
    <dgm:pt modelId="{9646AA7D-AE3C-4294-93F6-3DF12E6A453F}">
      <dgm:prSet phldrT="[Text]"/>
      <dgm:spPr/>
      <dgm:t>
        <a:bodyPr/>
        <a:lstStyle/>
        <a:p>
          <a:r>
            <a:rPr lang="en-US"/>
            <a:t>Export the cleaned and labeled data to a CSV file for further analysis</a:t>
          </a:r>
          <a:endParaRPr lang="en-US" dirty="0"/>
        </a:p>
      </dgm:t>
    </dgm:pt>
    <dgm:pt modelId="{EFACF78C-B2ED-4C64-A11B-932A80BA0F1E}" type="parTrans" cxnId="{61EA5FDC-25C6-43D3-923C-B76EB02CA06E}">
      <dgm:prSet/>
      <dgm:spPr/>
      <dgm:t>
        <a:bodyPr/>
        <a:lstStyle/>
        <a:p>
          <a:endParaRPr lang="en-US"/>
        </a:p>
      </dgm:t>
    </dgm:pt>
    <dgm:pt modelId="{0B507291-52A7-4817-AB9C-242CC3219433}" type="sibTrans" cxnId="{61EA5FDC-25C6-43D3-923C-B76EB02CA06E}">
      <dgm:prSet/>
      <dgm:spPr/>
      <dgm:t>
        <a:bodyPr/>
        <a:lstStyle/>
        <a:p>
          <a:endParaRPr lang="en-US"/>
        </a:p>
      </dgm:t>
    </dgm:pt>
    <dgm:pt modelId="{652969C9-F0CE-4883-AE5D-0D21A79A682E}" type="pres">
      <dgm:prSet presAssocID="{4290E550-9512-40C6-8223-D7A54CAE95FE}" presName="diagram" presStyleCnt="0">
        <dgm:presLayoutVars>
          <dgm:dir/>
          <dgm:resizeHandles val="exact"/>
        </dgm:presLayoutVars>
      </dgm:prSet>
      <dgm:spPr/>
    </dgm:pt>
    <dgm:pt modelId="{FEB79C3D-4DCC-46A4-9DAA-C741E7E04AC2}" type="pres">
      <dgm:prSet presAssocID="{BEAF5B0D-ACB0-4D90-BD42-B48C77D2D9D1}" presName="node" presStyleLbl="node1" presStyleIdx="0" presStyleCnt="6">
        <dgm:presLayoutVars>
          <dgm:bulletEnabled val="1"/>
        </dgm:presLayoutVars>
      </dgm:prSet>
      <dgm:spPr/>
    </dgm:pt>
    <dgm:pt modelId="{7722FCA0-DF20-41BA-982F-9C293324B24F}" type="pres">
      <dgm:prSet presAssocID="{D133F45C-E6FE-41A8-84F8-9146AECDAA80}" presName="sibTrans" presStyleLbl="sibTrans2D1" presStyleIdx="0" presStyleCnt="5"/>
      <dgm:spPr/>
    </dgm:pt>
    <dgm:pt modelId="{D8B98A6B-A73B-4F1C-BC9B-A7E88C6B553D}" type="pres">
      <dgm:prSet presAssocID="{D133F45C-E6FE-41A8-84F8-9146AECDAA80}" presName="connectorText" presStyleLbl="sibTrans2D1" presStyleIdx="0" presStyleCnt="5"/>
      <dgm:spPr/>
    </dgm:pt>
    <dgm:pt modelId="{9A4E44A5-56B6-4E1C-9EDE-0761D725BDDF}" type="pres">
      <dgm:prSet presAssocID="{0FB6DB0A-70FA-477E-8725-7705AC2017D0}" presName="node" presStyleLbl="node1" presStyleIdx="1" presStyleCnt="6">
        <dgm:presLayoutVars>
          <dgm:bulletEnabled val="1"/>
        </dgm:presLayoutVars>
      </dgm:prSet>
      <dgm:spPr/>
    </dgm:pt>
    <dgm:pt modelId="{CD11FCFA-0422-485D-B6AC-95ABA08F0CDB}" type="pres">
      <dgm:prSet presAssocID="{205A3EFF-C551-45C5-848C-B9B3D52F1ED7}" presName="sibTrans" presStyleLbl="sibTrans2D1" presStyleIdx="1" presStyleCnt="5"/>
      <dgm:spPr/>
    </dgm:pt>
    <dgm:pt modelId="{B685099A-DD15-48DD-A3EB-CC213AA70A47}" type="pres">
      <dgm:prSet presAssocID="{205A3EFF-C551-45C5-848C-B9B3D52F1ED7}" presName="connectorText" presStyleLbl="sibTrans2D1" presStyleIdx="1" presStyleCnt="5"/>
      <dgm:spPr/>
    </dgm:pt>
    <dgm:pt modelId="{328AEB3F-727E-4369-9961-98664BC88908}" type="pres">
      <dgm:prSet presAssocID="{0BD1B94E-B90C-4541-8C1A-F04C35080D51}" presName="node" presStyleLbl="node1" presStyleIdx="2" presStyleCnt="6">
        <dgm:presLayoutVars>
          <dgm:bulletEnabled val="1"/>
        </dgm:presLayoutVars>
      </dgm:prSet>
      <dgm:spPr/>
    </dgm:pt>
    <dgm:pt modelId="{B7E45962-49B6-41CA-9483-0C7F7587E82F}" type="pres">
      <dgm:prSet presAssocID="{62845192-FA53-46E0-930E-79EC7AAA3942}" presName="sibTrans" presStyleLbl="sibTrans2D1" presStyleIdx="2" presStyleCnt="5"/>
      <dgm:spPr/>
    </dgm:pt>
    <dgm:pt modelId="{412D6FA5-C526-4B6A-A9E2-1E61189BEFF5}" type="pres">
      <dgm:prSet presAssocID="{62845192-FA53-46E0-930E-79EC7AAA3942}" presName="connectorText" presStyleLbl="sibTrans2D1" presStyleIdx="2" presStyleCnt="5"/>
      <dgm:spPr/>
    </dgm:pt>
    <dgm:pt modelId="{E841839E-7DD1-4B8A-B4D6-28164D49A5A6}" type="pres">
      <dgm:prSet presAssocID="{B10390BC-F2BC-4FD5-9E06-20A8B967FF44}" presName="node" presStyleLbl="node1" presStyleIdx="3" presStyleCnt="6">
        <dgm:presLayoutVars>
          <dgm:bulletEnabled val="1"/>
        </dgm:presLayoutVars>
      </dgm:prSet>
      <dgm:spPr/>
    </dgm:pt>
    <dgm:pt modelId="{B8908D2D-C548-42F6-80D0-8D3B8FF50213}" type="pres">
      <dgm:prSet presAssocID="{E490FE81-3C56-421E-94DC-1217774031F4}" presName="sibTrans" presStyleLbl="sibTrans2D1" presStyleIdx="3" presStyleCnt="5"/>
      <dgm:spPr/>
    </dgm:pt>
    <dgm:pt modelId="{7021E2DF-D6BB-4785-A8BF-EA34BBBC97B2}" type="pres">
      <dgm:prSet presAssocID="{E490FE81-3C56-421E-94DC-1217774031F4}" presName="connectorText" presStyleLbl="sibTrans2D1" presStyleIdx="3" presStyleCnt="5"/>
      <dgm:spPr/>
    </dgm:pt>
    <dgm:pt modelId="{44879780-028A-47F5-AF8E-96C7109D6115}" type="pres">
      <dgm:prSet presAssocID="{D30FD0BB-2DD3-48BF-8EFD-0B408FE389B1}" presName="node" presStyleLbl="node1" presStyleIdx="4" presStyleCnt="6">
        <dgm:presLayoutVars>
          <dgm:bulletEnabled val="1"/>
        </dgm:presLayoutVars>
      </dgm:prSet>
      <dgm:spPr/>
    </dgm:pt>
    <dgm:pt modelId="{57A0A4AB-8B3F-42B0-8EA0-31DC3E238A1F}" type="pres">
      <dgm:prSet presAssocID="{D0FD83E8-050B-4682-9DC6-E3B633CEED06}" presName="sibTrans" presStyleLbl="sibTrans2D1" presStyleIdx="4" presStyleCnt="5"/>
      <dgm:spPr/>
    </dgm:pt>
    <dgm:pt modelId="{895B8D26-D220-409D-A4F0-99F43A13B7D6}" type="pres">
      <dgm:prSet presAssocID="{D0FD83E8-050B-4682-9DC6-E3B633CEED06}" presName="connectorText" presStyleLbl="sibTrans2D1" presStyleIdx="4" presStyleCnt="5"/>
      <dgm:spPr/>
    </dgm:pt>
    <dgm:pt modelId="{5184B509-EB83-4BB6-87A9-2D3C514B2304}" type="pres">
      <dgm:prSet presAssocID="{9646AA7D-AE3C-4294-93F6-3DF12E6A453F}" presName="node" presStyleLbl="node1" presStyleIdx="5" presStyleCnt="6">
        <dgm:presLayoutVars>
          <dgm:bulletEnabled val="1"/>
        </dgm:presLayoutVars>
      </dgm:prSet>
      <dgm:spPr/>
    </dgm:pt>
  </dgm:ptLst>
  <dgm:cxnLst>
    <dgm:cxn modelId="{79E61F00-9887-4603-AEA8-F9E116D5C0E5}" type="presOf" srcId="{D133F45C-E6FE-41A8-84F8-9146AECDAA80}" destId="{7722FCA0-DF20-41BA-982F-9C293324B24F}" srcOrd="0" destOrd="0" presId="urn:microsoft.com/office/officeart/2005/8/layout/process5"/>
    <dgm:cxn modelId="{206F841C-F23F-4E80-8C06-DBF3C4A14D7D}" type="presOf" srcId="{0BD1B94E-B90C-4541-8C1A-F04C35080D51}" destId="{328AEB3F-727E-4369-9961-98664BC88908}" srcOrd="0" destOrd="0" presId="urn:microsoft.com/office/officeart/2005/8/layout/process5"/>
    <dgm:cxn modelId="{97BC7D2A-0414-45D1-91F3-3FE524F9B577}" type="presOf" srcId="{0FB6DB0A-70FA-477E-8725-7705AC2017D0}" destId="{9A4E44A5-56B6-4E1C-9EDE-0761D725BDDF}" srcOrd="0" destOrd="0" presId="urn:microsoft.com/office/officeart/2005/8/layout/process5"/>
    <dgm:cxn modelId="{F2E28D3D-6EE8-4E00-8824-39DE51DAC3C0}" type="presOf" srcId="{E490FE81-3C56-421E-94DC-1217774031F4}" destId="{7021E2DF-D6BB-4785-A8BF-EA34BBBC97B2}" srcOrd="1" destOrd="0" presId="urn:microsoft.com/office/officeart/2005/8/layout/process5"/>
    <dgm:cxn modelId="{89B36E44-2039-45DB-9475-28E173280B2A}" type="presOf" srcId="{D0FD83E8-050B-4682-9DC6-E3B633CEED06}" destId="{895B8D26-D220-409D-A4F0-99F43A13B7D6}" srcOrd="1" destOrd="0" presId="urn:microsoft.com/office/officeart/2005/8/layout/process5"/>
    <dgm:cxn modelId="{C3841266-6523-46FF-ABF4-8EAE851146F7}" type="presOf" srcId="{D133F45C-E6FE-41A8-84F8-9146AECDAA80}" destId="{D8B98A6B-A73B-4F1C-BC9B-A7E88C6B553D}" srcOrd="1" destOrd="0" presId="urn:microsoft.com/office/officeart/2005/8/layout/process5"/>
    <dgm:cxn modelId="{AFCAD74E-8F9E-4ECE-8CBB-05FC95053426}" type="presOf" srcId="{4290E550-9512-40C6-8223-D7A54CAE95FE}" destId="{652969C9-F0CE-4883-AE5D-0D21A79A682E}" srcOrd="0" destOrd="0" presId="urn:microsoft.com/office/officeart/2005/8/layout/process5"/>
    <dgm:cxn modelId="{9C6CFC4E-E784-4F56-9A9B-9F3C43AB4E36}" srcId="{4290E550-9512-40C6-8223-D7A54CAE95FE}" destId="{0BD1B94E-B90C-4541-8C1A-F04C35080D51}" srcOrd="2" destOrd="0" parTransId="{102BE968-8CB5-4488-9D4F-895A25262262}" sibTransId="{62845192-FA53-46E0-930E-79EC7AAA3942}"/>
    <dgm:cxn modelId="{F81DFE54-10B2-4E6B-9C1A-9CCAE300AFA8}" srcId="{4290E550-9512-40C6-8223-D7A54CAE95FE}" destId="{B10390BC-F2BC-4FD5-9E06-20A8B967FF44}" srcOrd="3" destOrd="0" parTransId="{BB22B8DB-BD63-41CA-BCB2-E0C924D2E45F}" sibTransId="{E490FE81-3C56-421E-94DC-1217774031F4}"/>
    <dgm:cxn modelId="{A821957C-34AC-4BE4-8522-C8DF80E67D83}" srcId="{4290E550-9512-40C6-8223-D7A54CAE95FE}" destId="{BEAF5B0D-ACB0-4D90-BD42-B48C77D2D9D1}" srcOrd="0" destOrd="0" parTransId="{3E4445E7-A7D1-4CB8-ABD7-476D779A4E3E}" sibTransId="{D133F45C-E6FE-41A8-84F8-9146AECDAA80}"/>
    <dgm:cxn modelId="{8D18028B-8637-4BDF-97A7-25EF4B04EF33}" type="presOf" srcId="{9646AA7D-AE3C-4294-93F6-3DF12E6A453F}" destId="{5184B509-EB83-4BB6-87A9-2D3C514B2304}" srcOrd="0" destOrd="0" presId="urn:microsoft.com/office/officeart/2005/8/layout/process5"/>
    <dgm:cxn modelId="{C7A1199C-36AE-4C17-82E8-83E128E12968}" type="presOf" srcId="{E490FE81-3C56-421E-94DC-1217774031F4}" destId="{B8908D2D-C548-42F6-80D0-8D3B8FF50213}" srcOrd="0" destOrd="0" presId="urn:microsoft.com/office/officeart/2005/8/layout/process5"/>
    <dgm:cxn modelId="{C382EBA9-A427-4FE3-8984-38B8B4D50B0C}" type="presOf" srcId="{BEAF5B0D-ACB0-4D90-BD42-B48C77D2D9D1}" destId="{FEB79C3D-4DCC-46A4-9DAA-C741E7E04AC2}" srcOrd="0" destOrd="0" presId="urn:microsoft.com/office/officeart/2005/8/layout/process5"/>
    <dgm:cxn modelId="{1C7214B6-27FB-4645-97CC-1D8C8B6FEFE2}" type="presOf" srcId="{D30FD0BB-2DD3-48BF-8EFD-0B408FE389B1}" destId="{44879780-028A-47F5-AF8E-96C7109D6115}" srcOrd="0" destOrd="0" presId="urn:microsoft.com/office/officeart/2005/8/layout/process5"/>
    <dgm:cxn modelId="{12D93FBA-EFEF-405F-9049-E1988E0F0EC5}" type="presOf" srcId="{205A3EFF-C551-45C5-848C-B9B3D52F1ED7}" destId="{B685099A-DD15-48DD-A3EB-CC213AA70A47}" srcOrd="1" destOrd="0" presId="urn:microsoft.com/office/officeart/2005/8/layout/process5"/>
    <dgm:cxn modelId="{DC06C7BA-C6B0-48E1-B143-0993E160D3D9}" type="presOf" srcId="{205A3EFF-C551-45C5-848C-B9B3D52F1ED7}" destId="{CD11FCFA-0422-485D-B6AC-95ABA08F0CDB}" srcOrd="0" destOrd="0" presId="urn:microsoft.com/office/officeart/2005/8/layout/process5"/>
    <dgm:cxn modelId="{3E4CE8BB-BD0E-4663-9D8C-76273B6ACA46}" type="presOf" srcId="{B10390BC-F2BC-4FD5-9E06-20A8B967FF44}" destId="{E841839E-7DD1-4B8A-B4D6-28164D49A5A6}" srcOrd="0" destOrd="0" presId="urn:microsoft.com/office/officeart/2005/8/layout/process5"/>
    <dgm:cxn modelId="{898ADACF-9B24-4249-AE29-39591C6E0AC9}" srcId="{4290E550-9512-40C6-8223-D7A54CAE95FE}" destId="{0FB6DB0A-70FA-477E-8725-7705AC2017D0}" srcOrd="1" destOrd="0" parTransId="{BDF03A97-8CDC-4A50-AB6B-61533068E09B}" sibTransId="{205A3EFF-C551-45C5-848C-B9B3D52F1ED7}"/>
    <dgm:cxn modelId="{61EA5FDC-25C6-43D3-923C-B76EB02CA06E}" srcId="{4290E550-9512-40C6-8223-D7A54CAE95FE}" destId="{9646AA7D-AE3C-4294-93F6-3DF12E6A453F}" srcOrd="5" destOrd="0" parTransId="{EFACF78C-B2ED-4C64-A11B-932A80BA0F1E}" sibTransId="{0B507291-52A7-4817-AB9C-242CC3219433}"/>
    <dgm:cxn modelId="{83FE85E3-49F6-4B5A-B8EA-957C8AE961AE}" type="presOf" srcId="{62845192-FA53-46E0-930E-79EC7AAA3942}" destId="{412D6FA5-C526-4B6A-A9E2-1E61189BEFF5}" srcOrd="1" destOrd="0" presId="urn:microsoft.com/office/officeart/2005/8/layout/process5"/>
    <dgm:cxn modelId="{B1339BEF-989D-40AD-BCFB-9CCF570F273C}" type="presOf" srcId="{D0FD83E8-050B-4682-9DC6-E3B633CEED06}" destId="{57A0A4AB-8B3F-42B0-8EA0-31DC3E238A1F}" srcOrd="0" destOrd="0" presId="urn:microsoft.com/office/officeart/2005/8/layout/process5"/>
    <dgm:cxn modelId="{38D683F7-C3E6-4FA0-AE94-006064338F3B}" srcId="{4290E550-9512-40C6-8223-D7A54CAE95FE}" destId="{D30FD0BB-2DD3-48BF-8EFD-0B408FE389B1}" srcOrd="4" destOrd="0" parTransId="{A9187E35-CE3C-40A8-B72A-24524E39EAD4}" sibTransId="{D0FD83E8-050B-4682-9DC6-E3B633CEED06}"/>
    <dgm:cxn modelId="{0D5C15FB-2531-468D-A973-2F85D940EEC1}" type="presOf" srcId="{62845192-FA53-46E0-930E-79EC7AAA3942}" destId="{B7E45962-49B6-41CA-9483-0C7F7587E82F}" srcOrd="0" destOrd="0" presId="urn:microsoft.com/office/officeart/2005/8/layout/process5"/>
    <dgm:cxn modelId="{049A342E-67BD-41B2-8F6F-E04EE94B7832}" type="presParOf" srcId="{652969C9-F0CE-4883-AE5D-0D21A79A682E}" destId="{FEB79C3D-4DCC-46A4-9DAA-C741E7E04AC2}" srcOrd="0" destOrd="0" presId="urn:microsoft.com/office/officeart/2005/8/layout/process5"/>
    <dgm:cxn modelId="{02739D06-734A-43EA-A35D-16E1BB68A7DD}" type="presParOf" srcId="{652969C9-F0CE-4883-AE5D-0D21A79A682E}" destId="{7722FCA0-DF20-41BA-982F-9C293324B24F}" srcOrd="1" destOrd="0" presId="urn:microsoft.com/office/officeart/2005/8/layout/process5"/>
    <dgm:cxn modelId="{CE388FAE-D6AA-495C-9599-C841B208D4EE}" type="presParOf" srcId="{7722FCA0-DF20-41BA-982F-9C293324B24F}" destId="{D8B98A6B-A73B-4F1C-BC9B-A7E88C6B553D}" srcOrd="0" destOrd="0" presId="urn:microsoft.com/office/officeart/2005/8/layout/process5"/>
    <dgm:cxn modelId="{191FA1E0-841C-4F12-A95B-95B93BB23189}" type="presParOf" srcId="{652969C9-F0CE-4883-AE5D-0D21A79A682E}" destId="{9A4E44A5-56B6-4E1C-9EDE-0761D725BDDF}" srcOrd="2" destOrd="0" presId="urn:microsoft.com/office/officeart/2005/8/layout/process5"/>
    <dgm:cxn modelId="{E2E8AC34-4C02-4FE7-8C9A-CE7E1E7C3BE2}" type="presParOf" srcId="{652969C9-F0CE-4883-AE5D-0D21A79A682E}" destId="{CD11FCFA-0422-485D-B6AC-95ABA08F0CDB}" srcOrd="3" destOrd="0" presId="urn:microsoft.com/office/officeart/2005/8/layout/process5"/>
    <dgm:cxn modelId="{C82460A2-3CBA-479A-84DD-17D7A10D7A95}" type="presParOf" srcId="{CD11FCFA-0422-485D-B6AC-95ABA08F0CDB}" destId="{B685099A-DD15-48DD-A3EB-CC213AA70A47}" srcOrd="0" destOrd="0" presId="urn:microsoft.com/office/officeart/2005/8/layout/process5"/>
    <dgm:cxn modelId="{867D6B83-1D2D-4021-BFDE-B65DB2245101}" type="presParOf" srcId="{652969C9-F0CE-4883-AE5D-0D21A79A682E}" destId="{328AEB3F-727E-4369-9961-98664BC88908}" srcOrd="4" destOrd="0" presId="urn:microsoft.com/office/officeart/2005/8/layout/process5"/>
    <dgm:cxn modelId="{C2E2D4D4-0905-4418-A30E-E32D19C12C6A}" type="presParOf" srcId="{652969C9-F0CE-4883-AE5D-0D21A79A682E}" destId="{B7E45962-49B6-41CA-9483-0C7F7587E82F}" srcOrd="5" destOrd="0" presId="urn:microsoft.com/office/officeart/2005/8/layout/process5"/>
    <dgm:cxn modelId="{270CDF71-6BFA-440F-81A0-360C954ED198}" type="presParOf" srcId="{B7E45962-49B6-41CA-9483-0C7F7587E82F}" destId="{412D6FA5-C526-4B6A-A9E2-1E61189BEFF5}" srcOrd="0" destOrd="0" presId="urn:microsoft.com/office/officeart/2005/8/layout/process5"/>
    <dgm:cxn modelId="{0008D092-4C0B-4CF0-BB01-4B8F1EBB8299}" type="presParOf" srcId="{652969C9-F0CE-4883-AE5D-0D21A79A682E}" destId="{E841839E-7DD1-4B8A-B4D6-28164D49A5A6}" srcOrd="6" destOrd="0" presId="urn:microsoft.com/office/officeart/2005/8/layout/process5"/>
    <dgm:cxn modelId="{A1E1A05A-2E0D-4C7F-8B5C-57A5588DDAB9}" type="presParOf" srcId="{652969C9-F0CE-4883-AE5D-0D21A79A682E}" destId="{B8908D2D-C548-42F6-80D0-8D3B8FF50213}" srcOrd="7" destOrd="0" presId="urn:microsoft.com/office/officeart/2005/8/layout/process5"/>
    <dgm:cxn modelId="{A36DCCA5-2E8F-4DF1-B528-C1FD8ED5C1C7}" type="presParOf" srcId="{B8908D2D-C548-42F6-80D0-8D3B8FF50213}" destId="{7021E2DF-D6BB-4785-A8BF-EA34BBBC97B2}" srcOrd="0" destOrd="0" presId="urn:microsoft.com/office/officeart/2005/8/layout/process5"/>
    <dgm:cxn modelId="{044D2A83-4D67-429E-BF4F-85FF2FB21E95}" type="presParOf" srcId="{652969C9-F0CE-4883-AE5D-0D21A79A682E}" destId="{44879780-028A-47F5-AF8E-96C7109D6115}" srcOrd="8" destOrd="0" presId="urn:microsoft.com/office/officeart/2005/8/layout/process5"/>
    <dgm:cxn modelId="{5B3E9684-92EC-4081-8044-DF90EF94746A}" type="presParOf" srcId="{652969C9-F0CE-4883-AE5D-0D21A79A682E}" destId="{57A0A4AB-8B3F-42B0-8EA0-31DC3E238A1F}" srcOrd="9" destOrd="0" presId="urn:microsoft.com/office/officeart/2005/8/layout/process5"/>
    <dgm:cxn modelId="{16891DCB-33BB-4368-9F09-97A15A8E86EE}" type="presParOf" srcId="{57A0A4AB-8B3F-42B0-8EA0-31DC3E238A1F}" destId="{895B8D26-D220-409D-A4F0-99F43A13B7D6}" srcOrd="0" destOrd="0" presId="urn:microsoft.com/office/officeart/2005/8/layout/process5"/>
    <dgm:cxn modelId="{3DD5F275-BF9D-4FC2-B3D7-E0882DD70AC2}" type="presParOf" srcId="{652969C9-F0CE-4883-AE5D-0D21A79A682E}" destId="{5184B509-EB83-4BB6-87A9-2D3C514B230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09865-3F8B-4EF3-B3E2-B3801CD79589}">
      <dsp:nvSpPr>
        <dsp:cNvPr id="0" name=""/>
        <dsp:cNvSpPr/>
      </dsp:nvSpPr>
      <dsp:spPr>
        <a:xfrm>
          <a:off x="0" y="1261"/>
          <a:ext cx="10353675" cy="5373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D0870-5A0A-4296-9395-8C379DF894CB}">
      <dsp:nvSpPr>
        <dsp:cNvPr id="0" name=""/>
        <dsp:cNvSpPr/>
      </dsp:nvSpPr>
      <dsp:spPr>
        <a:xfrm>
          <a:off x="162550" y="122166"/>
          <a:ext cx="295547" cy="295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F6C77-2922-489C-896A-3768B4577E7B}">
      <dsp:nvSpPr>
        <dsp:cNvPr id="0" name=""/>
        <dsp:cNvSpPr/>
      </dsp:nvSpPr>
      <dsp:spPr>
        <a:xfrm>
          <a:off x="620648" y="1261"/>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620648" y="1261"/>
        <a:ext cx="9733026" cy="537358"/>
      </dsp:txXfrm>
    </dsp:sp>
    <dsp:sp modelId="{B6EF0B46-C658-4E00-AF3D-44D507479417}">
      <dsp:nvSpPr>
        <dsp:cNvPr id="0" name=""/>
        <dsp:cNvSpPr/>
      </dsp:nvSpPr>
      <dsp:spPr>
        <a:xfrm>
          <a:off x="0" y="672958"/>
          <a:ext cx="10353675" cy="537358"/>
        </a:xfrm>
        <a:prstGeom prst="roundRect">
          <a:avLst>
            <a:gd name="adj" fmla="val 10000"/>
          </a:avLst>
        </a:prstGeom>
        <a:solidFill>
          <a:schemeClr val="accent2">
            <a:hueOff val="-142012"/>
            <a:satOff val="-1174"/>
            <a:lumOff val="-2510"/>
            <a:alphaOff val="0"/>
          </a:schemeClr>
        </a:solidFill>
        <a:ln>
          <a:noFill/>
        </a:ln>
        <a:effectLst/>
      </dsp:spPr>
      <dsp:style>
        <a:lnRef idx="0">
          <a:scrgbClr r="0" g="0" b="0"/>
        </a:lnRef>
        <a:fillRef idx="1">
          <a:scrgbClr r="0" g="0" b="0"/>
        </a:fillRef>
        <a:effectRef idx="0">
          <a:scrgbClr r="0" g="0" b="0"/>
        </a:effectRef>
        <a:fontRef idx="minor"/>
      </dsp:style>
    </dsp:sp>
    <dsp:sp modelId="{0CC9FAB9-C69B-4482-8037-B9099EDAD332}">
      <dsp:nvSpPr>
        <dsp:cNvPr id="0" name=""/>
        <dsp:cNvSpPr/>
      </dsp:nvSpPr>
      <dsp:spPr>
        <a:xfrm>
          <a:off x="162550" y="793864"/>
          <a:ext cx="295547" cy="295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9241F3-C86E-42A2-8AF5-73A7B8D4C7F2}">
      <dsp:nvSpPr>
        <dsp:cNvPr id="0" name=""/>
        <dsp:cNvSpPr/>
      </dsp:nvSpPr>
      <dsp:spPr>
        <a:xfrm>
          <a:off x="620648" y="672958"/>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20648" y="672958"/>
        <a:ext cx="9733026" cy="537358"/>
      </dsp:txXfrm>
    </dsp:sp>
    <dsp:sp modelId="{EF65AFC0-7E15-4270-A743-0B3E30D10781}">
      <dsp:nvSpPr>
        <dsp:cNvPr id="0" name=""/>
        <dsp:cNvSpPr/>
      </dsp:nvSpPr>
      <dsp:spPr>
        <a:xfrm>
          <a:off x="0" y="1344656"/>
          <a:ext cx="10353675" cy="537358"/>
        </a:xfrm>
        <a:prstGeom prst="roundRect">
          <a:avLst>
            <a:gd name="adj" fmla="val 10000"/>
          </a:avLst>
        </a:prstGeom>
        <a:solidFill>
          <a:schemeClr val="accent2">
            <a:hueOff val="-284024"/>
            <a:satOff val="-2347"/>
            <a:lumOff val="-5020"/>
            <a:alphaOff val="0"/>
          </a:schemeClr>
        </a:solidFill>
        <a:ln>
          <a:noFill/>
        </a:ln>
        <a:effectLst/>
      </dsp:spPr>
      <dsp:style>
        <a:lnRef idx="0">
          <a:scrgbClr r="0" g="0" b="0"/>
        </a:lnRef>
        <a:fillRef idx="1">
          <a:scrgbClr r="0" g="0" b="0"/>
        </a:fillRef>
        <a:effectRef idx="0">
          <a:scrgbClr r="0" g="0" b="0"/>
        </a:effectRef>
        <a:fontRef idx="minor"/>
      </dsp:style>
    </dsp:sp>
    <dsp:sp modelId="{F1CFD41D-4633-4430-AC5B-FF378C6D0E06}">
      <dsp:nvSpPr>
        <dsp:cNvPr id="0" name=""/>
        <dsp:cNvSpPr/>
      </dsp:nvSpPr>
      <dsp:spPr>
        <a:xfrm>
          <a:off x="162550" y="1465562"/>
          <a:ext cx="295547" cy="295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69D9F4-159E-44C6-8295-A490C30BD5A1}">
      <dsp:nvSpPr>
        <dsp:cNvPr id="0" name=""/>
        <dsp:cNvSpPr/>
      </dsp:nvSpPr>
      <dsp:spPr>
        <a:xfrm>
          <a:off x="620648" y="1344656"/>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20648" y="1344656"/>
        <a:ext cx="9733026" cy="537358"/>
      </dsp:txXfrm>
    </dsp:sp>
    <dsp:sp modelId="{87690035-50DC-40F0-B138-1981F39C1383}">
      <dsp:nvSpPr>
        <dsp:cNvPr id="0" name=""/>
        <dsp:cNvSpPr/>
      </dsp:nvSpPr>
      <dsp:spPr>
        <a:xfrm>
          <a:off x="0" y="2016354"/>
          <a:ext cx="10353675" cy="537358"/>
        </a:xfrm>
        <a:prstGeom prst="roundRect">
          <a:avLst>
            <a:gd name="adj" fmla="val 10000"/>
          </a:avLst>
        </a:prstGeom>
        <a:solidFill>
          <a:schemeClr val="accent2">
            <a:hueOff val="-426035"/>
            <a:satOff val="-3521"/>
            <a:lumOff val="-7529"/>
            <a:alphaOff val="0"/>
          </a:schemeClr>
        </a:solidFill>
        <a:ln>
          <a:noFill/>
        </a:ln>
        <a:effectLst/>
      </dsp:spPr>
      <dsp:style>
        <a:lnRef idx="0">
          <a:scrgbClr r="0" g="0" b="0"/>
        </a:lnRef>
        <a:fillRef idx="1">
          <a:scrgbClr r="0" g="0" b="0"/>
        </a:fillRef>
        <a:effectRef idx="0">
          <a:scrgbClr r="0" g="0" b="0"/>
        </a:effectRef>
        <a:fontRef idx="minor"/>
      </dsp:style>
    </dsp:sp>
    <dsp:sp modelId="{0F4DFD60-8C25-4BA1-8166-CE93B93597EA}">
      <dsp:nvSpPr>
        <dsp:cNvPr id="0" name=""/>
        <dsp:cNvSpPr/>
      </dsp:nvSpPr>
      <dsp:spPr>
        <a:xfrm>
          <a:off x="162550" y="2137259"/>
          <a:ext cx="295547" cy="295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065059-2875-4E97-8C09-1C7A4D7C5500}">
      <dsp:nvSpPr>
        <dsp:cNvPr id="0" name=""/>
        <dsp:cNvSpPr/>
      </dsp:nvSpPr>
      <dsp:spPr>
        <a:xfrm>
          <a:off x="620648" y="2016354"/>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20648" y="2016354"/>
        <a:ext cx="9733026" cy="537358"/>
      </dsp:txXfrm>
    </dsp:sp>
    <dsp:sp modelId="{38EA46C2-3B9A-499B-9BF7-81CAFE885F21}">
      <dsp:nvSpPr>
        <dsp:cNvPr id="0" name=""/>
        <dsp:cNvSpPr/>
      </dsp:nvSpPr>
      <dsp:spPr>
        <a:xfrm>
          <a:off x="0" y="2688052"/>
          <a:ext cx="10353675" cy="537358"/>
        </a:xfrm>
        <a:prstGeom prst="roundRect">
          <a:avLst>
            <a:gd name="adj" fmla="val 10000"/>
          </a:avLst>
        </a:prstGeom>
        <a:solidFill>
          <a:schemeClr val="accent2">
            <a:hueOff val="-568047"/>
            <a:satOff val="-4694"/>
            <a:lumOff val="-10039"/>
            <a:alphaOff val="0"/>
          </a:schemeClr>
        </a:solidFill>
        <a:ln>
          <a:noFill/>
        </a:ln>
        <a:effectLst/>
      </dsp:spPr>
      <dsp:style>
        <a:lnRef idx="0">
          <a:scrgbClr r="0" g="0" b="0"/>
        </a:lnRef>
        <a:fillRef idx="1">
          <a:scrgbClr r="0" g="0" b="0"/>
        </a:fillRef>
        <a:effectRef idx="0">
          <a:scrgbClr r="0" g="0" b="0"/>
        </a:effectRef>
        <a:fontRef idx="minor"/>
      </dsp:style>
    </dsp:sp>
    <dsp:sp modelId="{F3B0695F-C657-4436-AAAC-7314C99E7D4A}">
      <dsp:nvSpPr>
        <dsp:cNvPr id="0" name=""/>
        <dsp:cNvSpPr/>
      </dsp:nvSpPr>
      <dsp:spPr>
        <a:xfrm>
          <a:off x="162550" y="2808957"/>
          <a:ext cx="295547" cy="295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19DA16-8517-447F-97E5-5D2998F2E60C}">
      <dsp:nvSpPr>
        <dsp:cNvPr id="0" name=""/>
        <dsp:cNvSpPr/>
      </dsp:nvSpPr>
      <dsp:spPr>
        <a:xfrm>
          <a:off x="620648" y="2688052"/>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620648" y="2688052"/>
        <a:ext cx="9733026" cy="537358"/>
      </dsp:txXfrm>
    </dsp:sp>
    <dsp:sp modelId="{486C909B-083A-4110-876E-62DD1DB4522D}">
      <dsp:nvSpPr>
        <dsp:cNvPr id="0" name=""/>
        <dsp:cNvSpPr/>
      </dsp:nvSpPr>
      <dsp:spPr>
        <a:xfrm>
          <a:off x="0" y="3359749"/>
          <a:ext cx="10353675" cy="537358"/>
        </a:xfrm>
        <a:prstGeom prst="roundRect">
          <a:avLst>
            <a:gd name="adj" fmla="val 10000"/>
          </a:avLst>
        </a:prstGeom>
        <a:solidFill>
          <a:schemeClr val="accent2">
            <a:hueOff val="-710059"/>
            <a:satOff val="-5868"/>
            <a:lumOff val="-12549"/>
            <a:alphaOff val="0"/>
          </a:schemeClr>
        </a:solidFill>
        <a:ln>
          <a:noFill/>
        </a:ln>
        <a:effectLst/>
      </dsp:spPr>
      <dsp:style>
        <a:lnRef idx="0">
          <a:scrgbClr r="0" g="0" b="0"/>
        </a:lnRef>
        <a:fillRef idx="1">
          <a:scrgbClr r="0" g="0" b="0"/>
        </a:fillRef>
        <a:effectRef idx="0">
          <a:scrgbClr r="0" g="0" b="0"/>
        </a:effectRef>
        <a:fontRef idx="minor"/>
      </dsp:style>
    </dsp:sp>
    <dsp:sp modelId="{D002D4A5-AD92-4A9F-97ED-3C7129B93BC7}">
      <dsp:nvSpPr>
        <dsp:cNvPr id="0" name=""/>
        <dsp:cNvSpPr/>
      </dsp:nvSpPr>
      <dsp:spPr>
        <a:xfrm>
          <a:off x="162550" y="3480655"/>
          <a:ext cx="295547" cy="295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7E6407-7E1E-4C8A-B9C7-082746232164}">
      <dsp:nvSpPr>
        <dsp:cNvPr id="0" name=""/>
        <dsp:cNvSpPr/>
      </dsp:nvSpPr>
      <dsp:spPr>
        <a:xfrm>
          <a:off x="620648" y="3359749"/>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620648" y="3359749"/>
        <a:ext cx="9733026" cy="53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CFCC6-8349-4865-8380-95A0926475B5}">
      <dsp:nvSpPr>
        <dsp:cNvPr id="0" name=""/>
        <dsp:cNvSpPr/>
      </dsp:nvSpPr>
      <dsp:spPr>
        <a:xfrm>
          <a:off x="0" y="50013"/>
          <a:ext cx="6266011" cy="56159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0" kern="1200"/>
            <a:t>Summary of Methodologies:</a:t>
          </a:r>
          <a:endParaRPr lang="en-US" sz="2400" kern="1200"/>
        </a:p>
      </dsp:txBody>
      <dsp:txXfrm>
        <a:off x="27415" y="77428"/>
        <a:ext cx="6211181" cy="506769"/>
      </dsp:txXfrm>
    </dsp:sp>
    <dsp:sp modelId="{55171368-899F-4F44-B3F4-57D1468CA8BE}">
      <dsp:nvSpPr>
        <dsp:cNvPr id="0" name=""/>
        <dsp:cNvSpPr/>
      </dsp:nvSpPr>
      <dsp:spPr>
        <a:xfrm>
          <a:off x="0" y="611613"/>
          <a:ext cx="6266011"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follows </a:t>
          </a:r>
          <a:r>
            <a:rPr lang="en-GB" sz="1900" kern="1200"/>
            <a:t>these </a:t>
          </a:r>
          <a:r>
            <a:rPr lang="en-GB" sz="1900" i="0" kern="1200"/>
            <a:t>steps: </a:t>
          </a:r>
          <a:endParaRPr lang="en-US" sz="1900" kern="1200"/>
        </a:p>
        <a:p>
          <a:pPr marL="342900" lvl="2" indent="-171450" algn="l" defTabSz="844550">
            <a:lnSpc>
              <a:spcPct val="90000"/>
            </a:lnSpc>
            <a:spcBef>
              <a:spcPct val="0"/>
            </a:spcBef>
            <a:spcAft>
              <a:spcPct val="20000"/>
            </a:spcAft>
            <a:buChar char="•"/>
          </a:pPr>
          <a:r>
            <a:rPr lang="en-GB" sz="1900" i="0" kern="1200"/>
            <a:t>Data Collection</a:t>
          </a:r>
          <a:endParaRPr lang="en-US" sz="1900" kern="1200"/>
        </a:p>
        <a:p>
          <a:pPr marL="342900" lvl="2" indent="-171450" algn="l" defTabSz="844550">
            <a:lnSpc>
              <a:spcPct val="90000"/>
            </a:lnSpc>
            <a:spcBef>
              <a:spcPct val="0"/>
            </a:spcBef>
            <a:spcAft>
              <a:spcPct val="20000"/>
            </a:spcAft>
            <a:buChar char="•"/>
          </a:pPr>
          <a:r>
            <a:rPr lang="en-GB" sz="1900" kern="1200"/>
            <a:t>Data Wrangling</a:t>
          </a:r>
          <a:r>
            <a:rPr lang="en-GB" sz="1900" i="0" kern="1200"/>
            <a:t> </a:t>
          </a:r>
          <a:endParaRPr lang="en-US" sz="1900" kern="1200"/>
        </a:p>
        <a:p>
          <a:pPr marL="342900" lvl="2" indent="-171450" algn="l" defTabSz="844550">
            <a:lnSpc>
              <a:spcPct val="90000"/>
            </a:lnSpc>
            <a:spcBef>
              <a:spcPct val="0"/>
            </a:spcBef>
            <a:spcAft>
              <a:spcPct val="20000"/>
            </a:spcAft>
            <a:buChar char="•"/>
          </a:pPr>
          <a:r>
            <a:rPr lang="en-GB" sz="1900" i="0" kern="1200"/>
            <a:t>Exploratory Data Analysis</a:t>
          </a:r>
          <a:endParaRPr lang="en-US" sz="1900" kern="1200"/>
        </a:p>
        <a:p>
          <a:pPr marL="342900" lvl="2" indent="-171450" algn="l" defTabSz="844550">
            <a:lnSpc>
              <a:spcPct val="90000"/>
            </a:lnSpc>
            <a:spcBef>
              <a:spcPct val="0"/>
            </a:spcBef>
            <a:spcAft>
              <a:spcPct val="20000"/>
            </a:spcAft>
            <a:buChar char="•"/>
          </a:pPr>
          <a:r>
            <a:rPr lang="en-GB" sz="1900" kern="1200"/>
            <a:t>Interactive Visual Analytics</a:t>
          </a:r>
          <a:endParaRPr lang="en-US" sz="1900" kern="1200"/>
        </a:p>
        <a:p>
          <a:pPr marL="342900" lvl="2" indent="-171450" algn="l" defTabSz="844550">
            <a:lnSpc>
              <a:spcPct val="90000"/>
            </a:lnSpc>
            <a:spcBef>
              <a:spcPct val="0"/>
            </a:spcBef>
            <a:spcAft>
              <a:spcPct val="20000"/>
            </a:spcAft>
            <a:buChar char="•"/>
          </a:pPr>
          <a:r>
            <a:rPr lang="en-GB" sz="1900" i="0" kern="1200"/>
            <a:t>Predictive Analysis (Classification)</a:t>
          </a:r>
          <a:endParaRPr lang="en-US" sz="1900" kern="1200"/>
        </a:p>
      </dsp:txBody>
      <dsp:txXfrm>
        <a:off x="0" y="611613"/>
        <a:ext cx="6266011" cy="1887840"/>
      </dsp:txXfrm>
    </dsp:sp>
    <dsp:sp modelId="{E4BE63C0-3323-4140-8FA7-8D20B1299BC7}">
      <dsp:nvSpPr>
        <dsp:cNvPr id="0" name=""/>
        <dsp:cNvSpPr/>
      </dsp:nvSpPr>
      <dsp:spPr>
        <a:xfrm>
          <a:off x="0" y="2499453"/>
          <a:ext cx="6266011" cy="561599"/>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Summary of Results:</a:t>
          </a:r>
          <a:endParaRPr lang="en-US" sz="2400" kern="1200"/>
        </a:p>
      </dsp:txBody>
      <dsp:txXfrm>
        <a:off x="27415" y="2526868"/>
        <a:ext cx="6211181" cy="506769"/>
      </dsp:txXfrm>
    </dsp:sp>
    <dsp:sp modelId="{BA1BFB13-BE55-4C97-A6B0-4CB3FB30F8FA}">
      <dsp:nvSpPr>
        <dsp:cNvPr id="0" name=""/>
        <dsp:cNvSpPr/>
      </dsp:nvSpPr>
      <dsp:spPr>
        <a:xfrm>
          <a:off x="0" y="3061053"/>
          <a:ext cx="6266011"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produced the following outputs and visualizations:</a:t>
          </a:r>
          <a:endParaRPr lang="en-US" sz="1900" kern="1200"/>
        </a:p>
        <a:p>
          <a:pPr marL="342900" lvl="2" indent="-171450" algn="l" defTabSz="844550">
            <a:lnSpc>
              <a:spcPct val="90000"/>
            </a:lnSpc>
            <a:spcBef>
              <a:spcPct val="0"/>
            </a:spcBef>
            <a:spcAft>
              <a:spcPct val="20000"/>
            </a:spcAft>
            <a:buChar char="•"/>
          </a:pPr>
          <a:r>
            <a:rPr lang="en-GB" sz="1900" i="0" kern="1200"/>
            <a:t>Exploratory Data Analysis (EDA) results </a:t>
          </a:r>
          <a:endParaRPr lang="en-US" sz="1900" kern="1200"/>
        </a:p>
        <a:p>
          <a:pPr marL="342900" lvl="2" indent="-171450" algn="l" defTabSz="844550">
            <a:lnSpc>
              <a:spcPct val="90000"/>
            </a:lnSpc>
            <a:spcBef>
              <a:spcPct val="0"/>
            </a:spcBef>
            <a:spcAft>
              <a:spcPct val="20000"/>
            </a:spcAft>
            <a:buChar char="•"/>
          </a:pPr>
          <a:r>
            <a:rPr lang="en-GB" sz="1900" i="0" kern="1200"/>
            <a:t>Geospatial analytics</a:t>
          </a:r>
          <a:endParaRPr lang="en-US" sz="1900" kern="1200"/>
        </a:p>
        <a:p>
          <a:pPr marL="342900" lvl="2" indent="-171450" algn="l" defTabSz="844550">
            <a:lnSpc>
              <a:spcPct val="90000"/>
            </a:lnSpc>
            <a:spcBef>
              <a:spcPct val="0"/>
            </a:spcBef>
            <a:spcAft>
              <a:spcPct val="20000"/>
            </a:spcAft>
            <a:buChar char="•"/>
          </a:pPr>
          <a:r>
            <a:rPr lang="en-GB" sz="1900" kern="1200"/>
            <a:t>Interactive dashboard</a:t>
          </a:r>
          <a:endParaRPr lang="en-US" sz="1900" kern="1200"/>
        </a:p>
        <a:p>
          <a:pPr marL="342900" lvl="2" indent="-171450" algn="l" defTabSz="844550">
            <a:lnSpc>
              <a:spcPct val="90000"/>
            </a:lnSpc>
            <a:spcBef>
              <a:spcPct val="0"/>
            </a:spcBef>
            <a:spcAft>
              <a:spcPct val="20000"/>
            </a:spcAft>
            <a:buChar char="•"/>
          </a:pPr>
          <a:r>
            <a:rPr lang="en-GB" sz="1900" i="0" kern="1200"/>
            <a:t>Predictive analysis of classification models</a:t>
          </a:r>
          <a:endParaRPr lang="en-US" sz="1900" kern="1200"/>
        </a:p>
      </dsp:txBody>
      <dsp:txXfrm>
        <a:off x="0" y="3061053"/>
        <a:ext cx="6266011" cy="1788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B90E-3EF3-43B3-A5C2-26EF8E0851B8}">
      <dsp:nvSpPr>
        <dsp:cNvPr id="0" name=""/>
        <dsp:cNvSpPr/>
      </dsp:nvSpPr>
      <dsp:spPr>
        <a:xfrm>
          <a:off x="4853" y="283658"/>
          <a:ext cx="1860425" cy="3969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Collection</a:t>
          </a:r>
          <a:endParaRPr lang="en-US" sz="1100" kern="1200"/>
        </a:p>
      </dsp:txBody>
      <dsp:txXfrm>
        <a:off x="4853" y="283658"/>
        <a:ext cx="1860425" cy="396931"/>
      </dsp:txXfrm>
    </dsp:sp>
    <dsp:sp modelId="{FA6E1DF2-A0EF-4ECF-BA71-94295460D4ED}">
      <dsp:nvSpPr>
        <dsp:cNvPr id="0" name=""/>
        <dsp:cNvSpPr/>
      </dsp:nvSpPr>
      <dsp:spPr>
        <a:xfrm>
          <a:off x="4853" y="680590"/>
          <a:ext cx="1860425" cy="3094987"/>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Making GET requests to the SpaceX REST API</a:t>
          </a:r>
          <a:endParaRPr lang="en-US" sz="1100" kern="1200"/>
        </a:p>
        <a:p>
          <a:pPr marL="57150" lvl="1" indent="-57150" algn="l" defTabSz="488950">
            <a:lnSpc>
              <a:spcPct val="90000"/>
            </a:lnSpc>
            <a:spcBef>
              <a:spcPct val="0"/>
            </a:spcBef>
            <a:spcAft>
              <a:spcPct val="15000"/>
            </a:spcAft>
            <a:buChar char="•"/>
          </a:pPr>
          <a:r>
            <a:rPr lang="en-GB" sz="1100" kern="1200"/>
            <a:t>Web Scraping</a:t>
          </a:r>
          <a:endParaRPr lang="en-US" sz="1100" kern="1200"/>
        </a:p>
      </dsp:txBody>
      <dsp:txXfrm>
        <a:off x="4853" y="680590"/>
        <a:ext cx="1860425" cy="3094987"/>
      </dsp:txXfrm>
    </dsp:sp>
    <dsp:sp modelId="{03942D9E-CF02-4058-BD50-E11273F8A7C0}">
      <dsp:nvSpPr>
        <dsp:cNvPr id="0" name=""/>
        <dsp:cNvSpPr/>
      </dsp:nvSpPr>
      <dsp:spPr>
        <a:xfrm>
          <a:off x="2125738" y="283658"/>
          <a:ext cx="1860425" cy="3969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Wrangling </a:t>
          </a:r>
          <a:endParaRPr lang="en-US" sz="1100" kern="1200"/>
        </a:p>
      </dsp:txBody>
      <dsp:txXfrm>
        <a:off x="2125738" y="283658"/>
        <a:ext cx="1860425" cy="396931"/>
      </dsp:txXfrm>
    </dsp:sp>
    <dsp:sp modelId="{659529B7-09B4-458A-9FDE-81D39FE81E87}">
      <dsp:nvSpPr>
        <dsp:cNvPr id="0" name=""/>
        <dsp:cNvSpPr/>
      </dsp:nvSpPr>
      <dsp:spPr>
        <a:xfrm>
          <a:off x="2125738" y="680590"/>
          <a:ext cx="1860425" cy="3094987"/>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the .fillna() method to remove NaN values</a:t>
          </a:r>
          <a:endParaRPr lang="en-US" sz="1100" kern="1200"/>
        </a:p>
        <a:p>
          <a:pPr marL="57150" lvl="1" indent="-57150" algn="l" defTabSz="488950">
            <a:lnSpc>
              <a:spcPct val="90000"/>
            </a:lnSpc>
            <a:spcBef>
              <a:spcPct val="0"/>
            </a:spcBef>
            <a:spcAft>
              <a:spcPct val="15000"/>
            </a:spcAft>
            <a:buChar char="•"/>
          </a:pPr>
          <a:r>
            <a:rPr lang="en-GB" sz="1100" kern="1200"/>
            <a:t>Using the </a:t>
          </a:r>
          <a:r>
            <a:rPr lang="en-GB" sz="1100" b="0" kern="1200"/>
            <a:t>.value_counts()</a:t>
          </a:r>
          <a:r>
            <a:rPr lang="en-GB" sz="1100" kern="1200"/>
            <a:t> method to determine the following:</a:t>
          </a:r>
          <a:endParaRPr lang="en-US" sz="1100" kern="1200"/>
        </a:p>
        <a:p>
          <a:pPr marL="114300" lvl="2" indent="-57150" algn="l" defTabSz="488950">
            <a:lnSpc>
              <a:spcPct val="90000"/>
            </a:lnSpc>
            <a:spcBef>
              <a:spcPct val="0"/>
            </a:spcBef>
            <a:spcAft>
              <a:spcPct val="15000"/>
            </a:spcAft>
            <a:buChar char="•"/>
          </a:pPr>
          <a:r>
            <a:rPr lang="en-GB" sz="1100" kern="1200"/>
            <a:t>Number of launches on each site</a:t>
          </a:r>
          <a:endParaRPr lang="en-US" sz="1100" kern="1200"/>
        </a:p>
        <a:p>
          <a:pPr marL="114300" lvl="2" indent="-57150" algn="l" defTabSz="488950">
            <a:lnSpc>
              <a:spcPct val="90000"/>
            </a:lnSpc>
            <a:spcBef>
              <a:spcPct val="0"/>
            </a:spcBef>
            <a:spcAft>
              <a:spcPct val="15000"/>
            </a:spcAft>
            <a:buChar char="•"/>
          </a:pPr>
          <a:r>
            <a:rPr lang="en-GB" sz="1100" kern="1200"/>
            <a:t>Number and occurrence of each orbit</a:t>
          </a:r>
          <a:endParaRPr lang="en-US" sz="1100" kern="1200"/>
        </a:p>
        <a:p>
          <a:pPr marL="114300" lvl="2" indent="-57150" algn="l" defTabSz="488950">
            <a:lnSpc>
              <a:spcPct val="90000"/>
            </a:lnSpc>
            <a:spcBef>
              <a:spcPct val="0"/>
            </a:spcBef>
            <a:spcAft>
              <a:spcPct val="15000"/>
            </a:spcAft>
            <a:buChar char="•"/>
          </a:pPr>
          <a:r>
            <a:rPr lang="en-GB" sz="1100" kern="1200"/>
            <a:t>Number and occurrence of mission outcome per orbit type</a:t>
          </a:r>
          <a:endParaRPr lang="en-US" sz="1100" kern="1200"/>
        </a:p>
        <a:p>
          <a:pPr marL="57150" lvl="1" indent="-57150" algn="l" defTabSz="488950">
            <a:lnSpc>
              <a:spcPct val="90000"/>
            </a:lnSpc>
            <a:spcBef>
              <a:spcPct val="0"/>
            </a:spcBef>
            <a:spcAft>
              <a:spcPct val="15000"/>
            </a:spcAft>
            <a:buChar char="•"/>
          </a:pPr>
          <a:r>
            <a:rPr lang="en-GB" sz="1100" kern="1200"/>
            <a:t>Creating a landing outcome label that shows the following:</a:t>
          </a:r>
          <a:endParaRPr lang="en-US" sz="1100" kern="1200"/>
        </a:p>
        <a:p>
          <a:pPr marL="114300" lvl="2" indent="-57150" algn="l" defTabSz="488950">
            <a:lnSpc>
              <a:spcPct val="90000"/>
            </a:lnSpc>
            <a:spcBef>
              <a:spcPct val="0"/>
            </a:spcBef>
            <a:spcAft>
              <a:spcPct val="15000"/>
            </a:spcAft>
            <a:buChar char="•"/>
          </a:pPr>
          <a:r>
            <a:rPr lang="en-GB" sz="1100" kern="1200"/>
            <a:t>0 when the booster did not land successfully</a:t>
          </a:r>
          <a:endParaRPr lang="en-US" sz="1100" kern="1200"/>
        </a:p>
        <a:p>
          <a:pPr marL="114300" lvl="2" indent="-57150" algn="l" defTabSz="488950">
            <a:lnSpc>
              <a:spcPct val="90000"/>
            </a:lnSpc>
            <a:spcBef>
              <a:spcPct val="0"/>
            </a:spcBef>
            <a:spcAft>
              <a:spcPct val="15000"/>
            </a:spcAft>
            <a:buChar char="•"/>
          </a:pPr>
          <a:r>
            <a:rPr lang="en-GB" sz="1100" kern="1200"/>
            <a:t>1 when the booster did land successfully</a:t>
          </a:r>
          <a:endParaRPr lang="en-US" sz="1100" kern="1200"/>
        </a:p>
      </dsp:txBody>
      <dsp:txXfrm>
        <a:off x="2125738" y="680590"/>
        <a:ext cx="1860425" cy="3094987"/>
      </dsp:txXfrm>
    </dsp:sp>
    <dsp:sp modelId="{345D0E07-C449-46F5-B696-375B5EAA76C2}">
      <dsp:nvSpPr>
        <dsp:cNvPr id="0" name=""/>
        <dsp:cNvSpPr/>
      </dsp:nvSpPr>
      <dsp:spPr>
        <a:xfrm>
          <a:off x="4246624" y="283658"/>
          <a:ext cx="1860425" cy="3969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Exploratory Data Analysis</a:t>
          </a:r>
          <a:endParaRPr lang="en-US" sz="1100" kern="1200"/>
        </a:p>
      </dsp:txBody>
      <dsp:txXfrm>
        <a:off x="4246624" y="283658"/>
        <a:ext cx="1860425" cy="396931"/>
      </dsp:txXfrm>
    </dsp:sp>
    <dsp:sp modelId="{B94AE0BD-1610-4753-B31B-8751AEBE7AFE}">
      <dsp:nvSpPr>
        <dsp:cNvPr id="0" name=""/>
        <dsp:cNvSpPr/>
      </dsp:nvSpPr>
      <dsp:spPr>
        <a:xfrm>
          <a:off x="4246624" y="680590"/>
          <a:ext cx="1860425" cy="3094987"/>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SQL queries to manipulate and evaluate the SpaceX dataset</a:t>
          </a:r>
          <a:endParaRPr lang="en-US" sz="1100" kern="1200"/>
        </a:p>
        <a:p>
          <a:pPr marL="57150" lvl="1" indent="-57150" algn="l" defTabSz="488950">
            <a:lnSpc>
              <a:spcPct val="90000"/>
            </a:lnSpc>
            <a:spcBef>
              <a:spcPct val="0"/>
            </a:spcBef>
            <a:spcAft>
              <a:spcPct val="15000"/>
            </a:spcAft>
            <a:buChar char="•"/>
          </a:pPr>
          <a:r>
            <a:rPr lang="en-GB" sz="1100" kern="1200"/>
            <a:t>Using Pandas and Matplotlib to visualize relationships between variables, and determine patterns</a:t>
          </a:r>
          <a:endParaRPr lang="en-US" sz="1100" kern="1200"/>
        </a:p>
      </dsp:txBody>
      <dsp:txXfrm>
        <a:off x="4246624" y="680590"/>
        <a:ext cx="1860425" cy="3094987"/>
      </dsp:txXfrm>
    </dsp:sp>
    <dsp:sp modelId="{762A078C-9513-410F-8B11-A7E67747E696}">
      <dsp:nvSpPr>
        <dsp:cNvPr id="0" name=""/>
        <dsp:cNvSpPr/>
      </dsp:nvSpPr>
      <dsp:spPr>
        <a:xfrm>
          <a:off x="6367510" y="283658"/>
          <a:ext cx="1860425" cy="3969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Interactive Visual Analytics</a:t>
          </a:r>
          <a:endParaRPr lang="en-US" sz="1100" kern="1200"/>
        </a:p>
      </dsp:txBody>
      <dsp:txXfrm>
        <a:off x="6367510" y="283658"/>
        <a:ext cx="1860425" cy="396931"/>
      </dsp:txXfrm>
    </dsp:sp>
    <dsp:sp modelId="{F05B1DAE-FD25-49F0-83C2-6889242165D3}">
      <dsp:nvSpPr>
        <dsp:cNvPr id="0" name=""/>
        <dsp:cNvSpPr/>
      </dsp:nvSpPr>
      <dsp:spPr>
        <a:xfrm>
          <a:off x="6367510" y="680590"/>
          <a:ext cx="1860425" cy="3094987"/>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Geospatial analytics using Folium</a:t>
          </a:r>
          <a:endParaRPr lang="en-US" sz="1100" kern="1200"/>
        </a:p>
        <a:p>
          <a:pPr marL="57150" lvl="1" indent="-57150" algn="l" defTabSz="488950">
            <a:lnSpc>
              <a:spcPct val="90000"/>
            </a:lnSpc>
            <a:spcBef>
              <a:spcPct val="0"/>
            </a:spcBef>
            <a:spcAft>
              <a:spcPct val="15000"/>
            </a:spcAft>
            <a:buChar char="•"/>
          </a:pPr>
          <a:r>
            <a:rPr lang="en-GB" sz="1100" kern="1200"/>
            <a:t>Creating an interactive dashboard using Plotly Dash</a:t>
          </a:r>
          <a:endParaRPr lang="en-US" sz="1100" kern="1200"/>
        </a:p>
      </dsp:txBody>
      <dsp:txXfrm>
        <a:off x="6367510" y="680590"/>
        <a:ext cx="1860425" cy="3094987"/>
      </dsp:txXfrm>
    </dsp:sp>
    <dsp:sp modelId="{B37B0115-2778-4FA9-A0EC-937C424D6819}">
      <dsp:nvSpPr>
        <dsp:cNvPr id="0" name=""/>
        <dsp:cNvSpPr/>
      </dsp:nvSpPr>
      <dsp:spPr>
        <a:xfrm>
          <a:off x="8488395" y="283658"/>
          <a:ext cx="1860425" cy="39693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Modelling and Evaluation</a:t>
          </a:r>
          <a:endParaRPr lang="en-US" sz="1100" kern="1200"/>
        </a:p>
      </dsp:txBody>
      <dsp:txXfrm>
        <a:off x="8488395" y="283658"/>
        <a:ext cx="1860425" cy="396931"/>
      </dsp:txXfrm>
    </dsp:sp>
    <dsp:sp modelId="{C0ECD23E-5F79-4672-89A5-67CF198A89D4}">
      <dsp:nvSpPr>
        <dsp:cNvPr id="0" name=""/>
        <dsp:cNvSpPr/>
      </dsp:nvSpPr>
      <dsp:spPr>
        <a:xfrm>
          <a:off x="8488395" y="680590"/>
          <a:ext cx="1860425" cy="3094987"/>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Scikit-Learn to:</a:t>
          </a:r>
          <a:endParaRPr lang="en-US" sz="1100" kern="1200"/>
        </a:p>
        <a:p>
          <a:pPr marL="114300" lvl="2" indent="-57150" algn="l" defTabSz="488950">
            <a:lnSpc>
              <a:spcPct val="90000"/>
            </a:lnSpc>
            <a:spcBef>
              <a:spcPct val="0"/>
            </a:spcBef>
            <a:spcAft>
              <a:spcPct val="15000"/>
            </a:spcAft>
            <a:buChar char="•"/>
          </a:pPr>
          <a:r>
            <a:rPr lang="en-GB" sz="1100" kern="1200"/>
            <a:t>Pre-process (standardize) the data</a:t>
          </a:r>
          <a:endParaRPr lang="en-US" sz="1100" kern="1200"/>
        </a:p>
        <a:p>
          <a:pPr marL="114300" lvl="2" indent="-57150" algn="l" defTabSz="488950">
            <a:lnSpc>
              <a:spcPct val="90000"/>
            </a:lnSpc>
            <a:spcBef>
              <a:spcPct val="0"/>
            </a:spcBef>
            <a:spcAft>
              <a:spcPct val="15000"/>
            </a:spcAft>
            <a:buChar char="•"/>
          </a:pPr>
          <a:r>
            <a:rPr lang="en-GB" sz="1100" kern="1200"/>
            <a:t>Split the data into training and testing data using train_test_split</a:t>
          </a:r>
          <a:endParaRPr lang="en-US" sz="1100" kern="1200"/>
        </a:p>
        <a:p>
          <a:pPr marL="114300" lvl="2" indent="-57150" algn="l" defTabSz="488950">
            <a:lnSpc>
              <a:spcPct val="90000"/>
            </a:lnSpc>
            <a:spcBef>
              <a:spcPct val="0"/>
            </a:spcBef>
            <a:spcAft>
              <a:spcPct val="15000"/>
            </a:spcAft>
            <a:buChar char="•"/>
          </a:pPr>
          <a:r>
            <a:rPr lang="en-GB" sz="1100" kern="1200"/>
            <a:t>Train different classification models</a:t>
          </a:r>
          <a:endParaRPr lang="en-US" sz="1100" kern="1200"/>
        </a:p>
        <a:p>
          <a:pPr marL="114300" lvl="2" indent="-57150" algn="l" defTabSz="488950">
            <a:lnSpc>
              <a:spcPct val="90000"/>
            </a:lnSpc>
            <a:spcBef>
              <a:spcPct val="0"/>
            </a:spcBef>
            <a:spcAft>
              <a:spcPct val="15000"/>
            </a:spcAft>
            <a:buChar char="•"/>
          </a:pPr>
          <a:r>
            <a:rPr lang="en-GB" sz="1100" kern="1200"/>
            <a:t>Find hyperparameters using GridSearchCV</a:t>
          </a:r>
          <a:endParaRPr lang="en-US" sz="1100" kern="1200"/>
        </a:p>
        <a:p>
          <a:pPr marL="57150" lvl="1" indent="-57150" algn="l" defTabSz="488950">
            <a:lnSpc>
              <a:spcPct val="90000"/>
            </a:lnSpc>
            <a:spcBef>
              <a:spcPct val="0"/>
            </a:spcBef>
            <a:spcAft>
              <a:spcPct val="15000"/>
            </a:spcAft>
            <a:buChar char="•"/>
          </a:pPr>
          <a:r>
            <a:rPr lang="en-GB" sz="1100" kern="1200"/>
            <a:t>Plotting confusion matrices for each classification model</a:t>
          </a:r>
          <a:endParaRPr lang="en-US" sz="1100" kern="1200"/>
        </a:p>
        <a:p>
          <a:pPr marL="57150" lvl="1" indent="-57150" algn="l" defTabSz="488950">
            <a:lnSpc>
              <a:spcPct val="90000"/>
            </a:lnSpc>
            <a:spcBef>
              <a:spcPct val="0"/>
            </a:spcBef>
            <a:spcAft>
              <a:spcPct val="15000"/>
            </a:spcAft>
            <a:buChar char="•"/>
          </a:pPr>
          <a:r>
            <a:rPr lang="en-GB" sz="1100" kern="1200"/>
            <a:t>Assessing the accuracy of each classification model</a:t>
          </a:r>
          <a:endParaRPr lang="en-US" sz="1100" kern="1200"/>
        </a:p>
      </dsp:txBody>
      <dsp:txXfrm>
        <a:off x="8488395" y="680590"/>
        <a:ext cx="1860425" cy="3094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3EE4B-3DD9-4F42-AA53-9C4313916199}">
      <dsp:nvSpPr>
        <dsp:cNvPr id="0" name=""/>
        <dsp:cNvSpPr/>
      </dsp:nvSpPr>
      <dsp:spPr>
        <a:xfrm>
          <a:off x="0" y="3709906"/>
          <a:ext cx="2588418" cy="34784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Exporting</a:t>
          </a:r>
        </a:p>
      </dsp:txBody>
      <dsp:txXfrm>
        <a:off x="0" y="3709906"/>
        <a:ext cx="2588418" cy="347849"/>
      </dsp:txXfrm>
    </dsp:sp>
    <dsp:sp modelId="{153D91C5-8B7E-43C1-9753-2E9F569A9AF1}">
      <dsp:nvSpPr>
        <dsp:cNvPr id="0" name=""/>
        <dsp:cNvSpPr/>
      </dsp:nvSpPr>
      <dsp:spPr>
        <a:xfrm>
          <a:off x="2588418" y="3709906"/>
          <a:ext cx="7765256" cy="347849"/>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Exporting the data to CSV</a:t>
          </a:r>
        </a:p>
      </dsp:txBody>
      <dsp:txXfrm>
        <a:off x="2588418" y="3709906"/>
        <a:ext cx="7765256" cy="347849"/>
      </dsp:txXfrm>
    </dsp:sp>
    <dsp:sp modelId="{7DE13C24-555B-4497-AC44-71AE6FBADE78}">
      <dsp:nvSpPr>
        <dsp:cNvPr id="0" name=""/>
        <dsp:cNvSpPr/>
      </dsp:nvSpPr>
      <dsp:spPr>
        <a:xfrm rot="10800000">
          <a:off x="0" y="3180131"/>
          <a:ext cx="2588418" cy="534992"/>
        </a:xfrm>
        <a:prstGeom prst="upArrowCallout">
          <a:avLst>
            <a:gd name="adj1" fmla="val 5000"/>
            <a:gd name="adj2" fmla="val 10000"/>
            <a:gd name="adj3" fmla="val 15000"/>
            <a:gd name="adj4" fmla="val 64977"/>
          </a:avLst>
        </a:prstGeom>
        <a:gradFill rotWithShape="0">
          <a:gsLst>
            <a:gs pos="0">
              <a:schemeClr val="accent5">
                <a:hueOff val="229007"/>
                <a:satOff val="-2697"/>
                <a:lumOff val="1793"/>
                <a:alphaOff val="0"/>
                <a:tint val="96000"/>
                <a:lumMod val="104000"/>
              </a:schemeClr>
            </a:gs>
            <a:gs pos="100000">
              <a:schemeClr val="accent5">
                <a:hueOff val="229007"/>
                <a:satOff val="-2697"/>
                <a:lumOff val="1793"/>
                <a:alphaOff val="0"/>
                <a:shade val="90000"/>
                <a:lumMod val="90000"/>
              </a:schemeClr>
            </a:gs>
          </a:gsLst>
          <a:lin ang="5400000" scaled="0"/>
        </a:gradFill>
        <a:ln w="9525" cap="rnd" cmpd="sng" algn="ctr">
          <a:solidFill>
            <a:schemeClr val="accent5">
              <a:hueOff val="229007"/>
              <a:satOff val="-2697"/>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Replacing</a:t>
          </a:r>
        </a:p>
      </dsp:txBody>
      <dsp:txXfrm rot="-10800000">
        <a:off x="0" y="3180131"/>
        <a:ext cx="2588418" cy="347745"/>
      </dsp:txXfrm>
    </dsp:sp>
    <dsp:sp modelId="{10A91730-5918-4C60-A813-0B023A221ADD}">
      <dsp:nvSpPr>
        <dsp:cNvPr id="0" name=""/>
        <dsp:cNvSpPr/>
      </dsp:nvSpPr>
      <dsp:spPr>
        <a:xfrm>
          <a:off x="2588418" y="3180131"/>
          <a:ext cx="7765256" cy="347745"/>
        </a:xfrm>
        <a:prstGeom prst="rect">
          <a:avLst/>
        </a:prstGeom>
        <a:solidFill>
          <a:schemeClr val="accent5">
            <a:tint val="40000"/>
            <a:alpha val="90000"/>
            <a:hueOff val="251892"/>
            <a:satOff val="-759"/>
            <a:lumOff val="291"/>
            <a:alphaOff val="0"/>
          </a:schemeClr>
        </a:solidFill>
        <a:ln w="9525" cap="rnd" cmpd="sng" algn="ctr">
          <a:solidFill>
            <a:schemeClr val="accent5">
              <a:tint val="40000"/>
              <a:alpha val="90000"/>
              <a:hueOff val="251892"/>
              <a:satOff val="-759"/>
              <a:lumOff val="2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Replacing missing values of Payload Mass column with calculated .mean() for this column</a:t>
          </a:r>
        </a:p>
      </dsp:txBody>
      <dsp:txXfrm>
        <a:off x="2588418" y="3180131"/>
        <a:ext cx="7765256" cy="347745"/>
      </dsp:txXfrm>
    </dsp:sp>
    <dsp:sp modelId="{3A1351C1-2F9C-4B17-A791-0C79A421128E}">
      <dsp:nvSpPr>
        <dsp:cNvPr id="0" name=""/>
        <dsp:cNvSpPr/>
      </dsp:nvSpPr>
      <dsp:spPr>
        <a:xfrm rot="10800000">
          <a:off x="0" y="2650356"/>
          <a:ext cx="2588418" cy="534992"/>
        </a:xfrm>
        <a:prstGeom prst="upArrowCallout">
          <a:avLst>
            <a:gd name="adj1" fmla="val 5000"/>
            <a:gd name="adj2" fmla="val 10000"/>
            <a:gd name="adj3" fmla="val 15000"/>
            <a:gd name="adj4" fmla="val 64977"/>
          </a:avLst>
        </a:prstGeom>
        <a:gradFill rotWithShape="0">
          <a:gsLst>
            <a:gs pos="0">
              <a:schemeClr val="accent5">
                <a:hueOff val="458013"/>
                <a:satOff val="-5393"/>
                <a:lumOff val="3585"/>
                <a:alphaOff val="0"/>
                <a:tint val="96000"/>
                <a:lumMod val="104000"/>
              </a:schemeClr>
            </a:gs>
            <a:gs pos="100000">
              <a:schemeClr val="accent5">
                <a:hueOff val="458013"/>
                <a:satOff val="-5393"/>
                <a:lumOff val="3585"/>
                <a:alphaOff val="0"/>
                <a:shade val="90000"/>
                <a:lumMod val="90000"/>
              </a:schemeClr>
            </a:gs>
          </a:gsLst>
          <a:lin ang="5400000" scaled="0"/>
        </a:gradFill>
        <a:ln w="9525" cap="rnd" cmpd="sng" algn="ctr">
          <a:solidFill>
            <a:schemeClr val="accent5">
              <a:hueOff val="458013"/>
              <a:satOff val="-5393"/>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Filtering</a:t>
          </a:r>
        </a:p>
      </dsp:txBody>
      <dsp:txXfrm rot="-10800000">
        <a:off x="0" y="2650356"/>
        <a:ext cx="2588418" cy="347745"/>
      </dsp:txXfrm>
    </dsp:sp>
    <dsp:sp modelId="{AF201AE2-8D1C-4C3E-BFE4-F305BC12C8CB}">
      <dsp:nvSpPr>
        <dsp:cNvPr id="0" name=""/>
        <dsp:cNvSpPr/>
      </dsp:nvSpPr>
      <dsp:spPr>
        <a:xfrm>
          <a:off x="2588418" y="2650356"/>
          <a:ext cx="7765256" cy="347745"/>
        </a:xfrm>
        <a:prstGeom prst="rect">
          <a:avLst/>
        </a:prstGeom>
        <a:solidFill>
          <a:schemeClr val="accent5">
            <a:tint val="40000"/>
            <a:alpha val="90000"/>
            <a:hueOff val="503783"/>
            <a:satOff val="-1518"/>
            <a:lumOff val="581"/>
            <a:alphaOff val="0"/>
          </a:schemeClr>
        </a:solidFill>
        <a:ln w="9525" cap="rnd" cmpd="sng" algn="ctr">
          <a:solidFill>
            <a:schemeClr val="accent5">
              <a:tint val="40000"/>
              <a:alpha val="90000"/>
              <a:hueOff val="503783"/>
              <a:satOff val="-1518"/>
              <a:lumOff val="5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Filtering the dataframe to only include Falcon 9 launches</a:t>
          </a:r>
        </a:p>
      </dsp:txBody>
      <dsp:txXfrm>
        <a:off x="2588418" y="2650356"/>
        <a:ext cx="7765256" cy="347745"/>
      </dsp:txXfrm>
    </dsp:sp>
    <dsp:sp modelId="{D1078886-C29F-4AD7-9BBD-50AE7CB893B9}">
      <dsp:nvSpPr>
        <dsp:cNvPr id="0" name=""/>
        <dsp:cNvSpPr/>
      </dsp:nvSpPr>
      <dsp:spPr>
        <a:xfrm rot="10800000">
          <a:off x="0" y="2120581"/>
          <a:ext cx="2588418" cy="534992"/>
        </a:xfrm>
        <a:prstGeom prst="upArrowCallout">
          <a:avLst>
            <a:gd name="adj1" fmla="val 5000"/>
            <a:gd name="adj2" fmla="val 10000"/>
            <a:gd name="adj3" fmla="val 15000"/>
            <a:gd name="adj4" fmla="val 64977"/>
          </a:avLst>
        </a:prstGeom>
        <a:gradFill rotWithShape="0">
          <a:gsLst>
            <a:gs pos="0">
              <a:schemeClr val="accent5">
                <a:hueOff val="687020"/>
                <a:satOff val="-8090"/>
                <a:lumOff val="5378"/>
                <a:alphaOff val="0"/>
                <a:tint val="96000"/>
                <a:lumMod val="104000"/>
              </a:schemeClr>
            </a:gs>
            <a:gs pos="100000">
              <a:schemeClr val="accent5">
                <a:hueOff val="687020"/>
                <a:satOff val="-8090"/>
                <a:lumOff val="5378"/>
                <a:alphaOff val="0"/>
                <a:shade val="90000"/>
                <a:lumMod val="90000"/>
              </a:schemeClr>
            </a:gs>
          </a:gsLst>
          <a:lin ang="5400000" scaled="0"/>
        </a:gradFill>
        <a:ln w="9525" cap="rnd" cmpd="sng" algn="ctr">
          <a:solidFill>
            <a:schemeClr val="accent5">
              <a:hueOff val="687020"/>
              <a:satOff val="-8090"/>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Creating</a:t>
          </a:r>
        </a:p>
      </dsp:txBody>
      <dsp:txXfrm rot="-10800000">
        <a:off x="0" y="2120581"/>
        <a:ext cx="2588418" cy="347745"/>
      </dsp:txXfrm>
    </dsp:sp>
    <dsp:sp modelId="{FC9AE6FE-529C-44FC-81EC-B0F9B7A3C06B}">
      <dsp:nvSpPr>
        <dsp:cNvPr id="0" name=""/>
        <dsp:cNvSpPr/>
      </dsp:nvSpPr>
      <dsp:spPr>
        <a:xfrm>
          <a:off x="2588418" y="2120581"/>
          <a:ext cx="7765256" cy="347745"/>
        </a:xfrm>
        <a:prstGeom prst="rect">
          <a:avLst/>
        </a:prstGeom>
        <a:solidFill>
          <a:schemeClr val="accent5">
            <a:tint val="40000"/>
            <a:alpha val="90000"/>
            <a:hueOff val="755675"/>
            <a:satOff val="-2277"/>
            <a:lumOff val="872"/>
            <a:alphaOff val="0"/>
          </a:schemeClr>
        </a:solidFill>
        <a:ln w="9525" cap="rnd" cmpd="sng" algn="ctr">
          <a:solidFill>
            <a:schemeClr val="accent5">
              <a:tint val="40000"/>
              <a:alpha val="90000"/>
              <a:hueOff val="755675"/>
              <a:satOff val="-2277"/>
              <a:lumOff val="8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Creating a dataframe from the dictionary</a:t>
          </a:r>
        </a:p>
      </dsp:txBody>
      <dsp:txXfrm>
        <a:off x="2588418" y="2120581"/>
        <a:ext cx="7765256" cy="347745"/>
      </dsp:txXfrm>
    </dsp:sp>
    <dsp:sp modelId="{669EEA98-319B-47F7-BF15-B432DF3CF23B}">
      <dsp:nvSpPr>
        <dsp:cNvPr id="0" name=""/>
        <dsp:cNvSpPr/>
      </dsp:nvSpPr>
      <dsp:spPr>
        <a:xfrm rot="10800000">
          <a:off x="0" y="1590806"/>
          <a:ext cx="2588418" cy="534992"/>
        </a:xfrm>
        <a:prstGeom prst="upArrowCallout">
          <a:avLst>
            <a:gd name="adj1" fmla="val 5000"/>
            <a:gd name="adj2" fmla="val 10000"/>
            <a:gd name="adj3" fmla="val 15000"/>
            <a:gd name="adj4" fmla="val 64977"/>
          </a:avLst>
        </a:prstGeom>
        <a:gradFill rotWithShape="0">
          <a:gsLst>
            <a:gs pos="0">
              <a:schemeClr val="accent5">
                <a:hueOff val="916027"/>
                <a:satOff val="-10786"/>
                <a:lumOff val="7171"/>
                <a:alphaOff val="0"/>
                <a:tint val="96000"/>
                <a:lumMod val="104000"/>
              </a:schemeClr>
            </a:gs>
            <a:gs pos="100000">
              <a:schemeClr val="accent5">
                <a:hueOff val="916027"/>
                <a:satOff val="-10786"/>
                <a:lumOff val="7171"/>
                <a:alphaOff val="0"/>
                <a:shade val="90000"/>
                <a:lumMod val="90000"/>
              </a:schemeClr>
            </a:gs>
          </a:gsLst>
          <a:lin ang="5400000" scaled="0"/>
        </a:gradFill>
        <a:ln w="9525" cap="rnd" cmpd="sng" algn="ctr">
          <a:solidFill>
            <a:schemeClr val="accent5">
              <a:hueOff val="916027"/>
              <a:satOff val="-10786"/>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Constructing</a:t>
          </a:r>
        </a:p>
      </dsp:txBody>
      <dsp:txXfrm rot="-10800000">
        <a:off x="0" y="1590806"/>
        <a:ext cx="2588418" cy="347745"/>
      </dsp:txXfrm>
    </dsp:sp>
    <dsp:sp modelId="{080FCF08-D70C-43E9-A3AC-C0DB4AE72E89}">
      <dsp:nvSpPr>
        <dsp:cNvPr id="0" name=""/>
        <dsp:cNvSpPr/>
      </dsp:nvSpPr>
      <dsp:spPr>
        <a:xfrm>
          <a:off x="2588418" y="1590806"/>
          <a:ext cx="7765256" cy="347745"/>
        </a:xfrm>
        <a:prstGeom prst="rect">
          <a:avLst/>
        </a:prstGeom>
        <a:solidFill>
          <a:schemeClr val="accent5">
            <a:tint val="40000"/>
            <a:alpha val="90000"/>
            <a:hueOff val="1007567"/>
            <a:satOff val="-3036"/>
            <a:lumOff val="1162"/>
            <a:alphaOff val="0"/>
          </a:schemeClr>
        </a:solidFill>
        <a:ln w="9525" cap="rnd" cmpd="sng" algn="ctr">
          <a:solidFill>
            <a:schemeClr val="accent5">
              <a:tint val="40000"/>
              <a:alpha val="90000"/>
              <a:hueOff val="1007567"/>
              <a:satOff val="-3036"/>
              <a:lumOff val="11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Constructing data we have obtained into a dictionary</a:t>
          </a:r>
        </a:p>
      </dsp:txBody>
      <dsp:txXfrm>
        <a:off x="2588418" y="1590806"/>
        <a:ext cx="7765256" cy="347745"/>
      </dsp:txXfrm>
    </dsp:sp>
    <dsp:sp modelId="{58D7212C-F898-414F-B67D-23DDCEE8944F}">
      <dsp:nvSpPr>
        <dsp:cNvPr id="0" name=""/>
        <dsp:cNvSpPr/>
      </dsp:nvSpPr>
      <dsp:spPr>
        <a:xfrm rot="10800000">
          <a:off x="0" y="1061031"/>
          <a:ext cx="2588418" cy="534992"/>
        </a:xfrm>
        <a:prstGeom prst="upArrowCallout">
          <a:avLst>
            <a:gd name="adj1" fmla="val 5000"/>
            <a:gd name="adj2" fmla="val 10000"/>
            <a:gd name="adj3" fmla="val 15000"/>
            <a:gd name="adj4" fmla="val 64977"/>
          </a:avLst>
        </a:prstGeom>
        <a:gradFill rotWithShape="0">
          <a:gsLst>
            <a:gs pos="0">
              <a:schemeClr val="accent5">
                <a:hueOff val="1145034"/>
                <a:satOff val="-13483"/>
                <a:lumOff val="8964"/>
                <a:alphaOff val="0"/>
                <a:tint val="96000"/>
                <a:lumMod val="104000"/>
              </a:schemeClr>
            </a:gs>
            <a:gs pos="100000">
              <a:schemeClr val="accent5">
                <a:hueOff val="1145034"/>
                <a:satOff val="-13483"/>
                <a:lumOff val="8964"/>
                <a:alphaOff val="0"/>
                <a:shade val="90000"/>
                <a:lumMod val="90000"/>
              </a:schemeClr>
            </a:gs>
          </a:gsLst>
          <a:lin ang="5400000" scaled="0"/>
        </a:gradFill>
        <a:ln w="9525" cap="rnd" cmpd="sng" algn="ctr">
          <a:solidFill>
            <a:schemeClr val="accent5">
              <a:hueOff val="1145034"/>
              <a:satOff val="-13483"/>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061031"/>
        <a:ext cx="2588418" cy="347745"/>
      </dsp:txXfrm>
    </dsp:sp>
    <dsp:sp modelId="{D161F0C2-9211-47AC-B0FF-FB1F96CED7C9}">
      <dsp:nvSpPr>
        <dsp:cNvPr id="0" name=""/>
        <dsp:cNvSpPr/>
      </dsp:nvSpPr>
      <dsp:spPr>
        <a:xfrm>
          <a:off x="2588418" y="1061031"/>
          <a:ext cx="7765256" cy="347745"/>
        </a:xfrm>
        <a:prstGeom prst="rect">
          <a:avLst/>
        </a:prstGeom>
        <a:solidFill>
          <a:schemeClr val="accent5">
            <a:tint val="40000"/>
            <a:alpha val="90000"/>
            <a:hueOff val="1259459"/>
            <a:satOff val="-3795"/>
            <a:lumOff val="1453"/>
            <a:alphaOff val="0"/>
          </a:schemeClr>
        </a:solidFill>
        <a:ln w="9525" cap="rnd" cmpd="sng" algn="ctr">
          <a:solidFill>
            <a:schemeClr val="accent5">
              <a:tint val="40000"/>
              <a:alpha val="90000"/>
              <a:hueOff val="1259459"/>
              <a:satOff val="-3795"/>
              <a:lumOff val="14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needed information about the launches from SpaceX API by applying custom functions</a:t>
          </a:r>
        </a:p>
      </dsp:txBody>
      <dsp:txXfrm>
        <a:off x="2588418" y="1061031"/>
        <a:ext cx="7765256" cy="347745"/>
      </dsp:txXfrm>
    </dsp:sp>
    <dsp:sp modelId="{344790CF-5217-47E1-A1F5-6BD427CE9D1C}">
      <dsp:nvSpPr>
        <dsp:cNvPr id="0" name=""/>
        <dsp:cNvSpPr/>
      </dsp:nvSpPr>
      <dsp:spPr>
        <a:xfrm rot="10800000">
          <a:off x="0" y="531256"/>
          <a:ext cx="2588418" cy="534992"/>
        </a:xfrm>
        <a:prstGeom prst="upArrowCallout">
          <a:avLst>
            <a:gd name="adj1" fmla="val 5000"/>
            <a:gd name="adj2" fmla="val 10000"/>
            <a:gd name="adj3" fmla="val 15000"/>
            <a:gd name="adj4" fmla="val 64977"/>
          </a:avLst>
        </a:prstGeom>
        <a:gradFill rotWithShape="0">
          <a:gsLst>
            <a:gs pos="0">
              <a:schemeClr val="accent5">
                <a:hueOff val="1374040"/>
                <a:satOff val="-16179"/>
                <a:lumOff val="10756"/>
                <a:alphaOff val="0"/>
                <a:tint val="96000"/>
                <a:lumMod val="104000"/>
              </a:schemeClr>
            </a:gs>
            <a:gs pos="100000">
              <a:schemeClr val="accent5">
                <a:hueOff val="1374040"/>
                <a:satOff val="-16179"/>
                <a:lumOff val="10756"/>
                <a:alphaOff val="0"/>
                <a:shade val="90000"/>
                <a:lumMod val="90000"/>
              </a:schemeClr>
            </a:gs>
          </a:gsLst>
          <a:lin ang="5400000" scaled="0"/>
        </a:gradFill>
        <a:ln w="9525" cap="rnd" cmpd="sng" algn="ctr">
          <a:solidFill>
            <a:schemeClr val="accent5">
              <a:hueOff val="1374040"/>
              <a:satOff val="-16179"/>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Decoding</a:t>
          </a:r>
        </a:p>
      </dsp:txBody>
      <dsp:txXfrm rot="-10800000">
        <a:off x="0" y="531256"/>
        <a:ext cx="2588418" cy="347745"/>
      </dsp:txXfrm>
    </dsp:sp>
    <dsp:sp modelId="{B4910092-0504-4055-A860-DBECDB23EB2E}">
      <dsp:nvSpPr>
        <dsp:cNvPr id="0" name=""/>
        <dsp:cNvSpPr/>
      </dsp:nvSpPr>
      <dsp:spPr>
        <a:xfrm>
          <a:off x="2588418" y="531256"/>
          <a:ext cx="7765256" cy="347745"/>
        </a:xfrm>
        <a:prstGeom prst="rect">
          <a:avLst/>
        </a:prstGeom>
        <a:solidFill>
          <a:schemeClr val="accent5">
            <a:tint val="40000"/>
            <a:alpha val="90000"/>
            <a:hueOff val="1511350"/>
            <a:satOff val="-4554"/>
            <a:lumOff val="1743"/>
            <a:alphaOff val="0"/>
          </a:schemeClr>
        </a:solidFill>
        <a:ln w="9525" cap="rnd" cmpd="sng" algn="ctr">
          <a:solidFill>
            <a:schemeClr val="accent5">
              <a:tint val="40000"/>
              <a:alpha val="90000"/>
              <a:hueOff val="1511350"/>
              <a:satOff val="-4554"/>
              <a:lumOff val="17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Decoding the response content using .json() and turning it into a dataframe using .json_normalize()</a:t>
          </a:r>
        </a:p>
      </dsp:txBody>
      <dsp:txXfrm>
        <a:off x="2588418" y="531256"/>
        <a:ext cx="7765256" cy="347745"/>
      </dsp:txXfrm>
    </dsp:sp>
    <dsp:sp modelId="{38A3140D-5B5B-439B-9DB3-F4B7FA330AAB}">
      <dsp:nvSpPr>
        <dsp:cNvPr id="0" name=""/>
        <dsp:cNvSpPr/>
      </dsp:nvSpPr>
      <dsp:spPr>
        <a:xfrm rot="10800000">
          <a:off x="0" y="1481"/>
          <a:ext cx="2588418" cy="534992"/>
        </a:xfrm>
        <a:prstGeom prst="upArrowCallout">
          <a:avLst>
            <a:gd name="adj1" fmla="val 5000"/>
            <a:gd name="adj2" fmla="val 10000"/>
            <a:gd name="adj3" fmla="val 15000"/>
            <a:gd name="adj4" fmla="val 64977"/>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w="9525" cap="rnd" cmpd="sng" algn="ctr">
          <a:solidFill>
            <a:schemeClr val="accent5">
              <a:hueOff val="1603047"/>
              <a:satOff val="-18876"/>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481"/>
        <a:ext cx="2588418" cy="347745"/>
      </dsp:txXfrm>
    </dsp:sp>
    <dsp:sp modelId="{852ABEBE-E744-4A3E-AA93-BC0773F486E8}">
      <dsp:nvSpPr>
        <dsp:cNvPr id="0" name=""/>
        <dsp:cNvSpPr/>
      </dsp:nvSpPr>
      <dsp:spPr>
        <a:xfrm>
          <a:off x="2588418" y="1481"/>
          <a:ext cx="7765256" cy="347745"/>
        </a:xfrm>
        <a:prstGeom prst="rect">
          <a:avLst/>
        </a:prstGeom>
        <a:solidFill>
          <a:schemeClr val="accent5">
            <a:tint val="40000"/>
            <a:alpha val="90000"/>
            <a:hueOff val="1763242"/>
            <a:satOff val="-5313"/>
            <a:lumOff val="2034"/>
            <a:alphaOff val="0"/>
          </a:schemeClr>
        </a:solidFill>
        <a:ln w="9525" cap="rnd" cmpd="sng" algn="ctr">
          <a:solidFill>
            <a:schemeClr val="accent5">
              <a:tint val="40000"/>
              <a:alpha val="90000"/>
              <a:hueOff val="1763242"/>
              <a:satOff val="-5313"/>
              <a:lumOff val="203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rocket launch data from SpaceX API</a:t>
          </a:r>
        </a:p>
      </dsp:txBody>
      <dsp:txXfrm>
        <a:off x="2588418" y="1481"/>
        <a:ext cx="7765256" cy="347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6EC1E-E040-4198-BAA0-028AE557DC76}">
      <dsp:nvSpPr>
        <dsp:cNvPr id="0" name=""/>
        <dsp:cNvSpPr/>
      </dsp:nvSpPr>
      <dsp:spPr>
        <a:xfrm>
          <a:off x="1261859" y="2211"/>
          <a:ext cx="5047440" cy="640492"/>
        </a:xfrm>
        <a:prstGeom prst="rect">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Requesting Falcon 9 launch data from Wikipedia</a:t>
          </a:r>
        </a:p>
      </dsp:txBody>
      <dsp:txXfrm>
        <a:off x="1261859" y="2211"/>
        <a:ext cx="5047440" cy="640492"/>
      </dsp:txXfrm>
    </dsp:sp>
    <dsp:sp modelId="{B0B3BC60-31B9-4B74-8248-57A0A227BA9B}">
      <dsp:nvSpPr>
        <dsp:cNvPr id="0" name=""/>
        <dsp:cNvSpPr/>
      </dsp:nvSpPr>
      <dsp:spPr>
        <a:xfrm>
          <a:off x="0" y="2211"/>
          <a:ext cx="1261860" cy="64049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Requesting</a:t>
          </a:r>
        </a:p>
      </dsp:txBody>
      <dsp:txXfrm>
        <a:off x="0" y="2211"/>
        <a:ext cx="1261860" cy="640492"/>
      </dsp:txXfrm>
    </dsp:sp>
    <dsp:sp modelId="{AB02597C-0621-4C59-B150-48A77390E739}">
      <dsp:nvSpPr>
        <dsp:cNvPr id="0" name=""/>
        <dsp:cNvSpPr/>
      </dsp:nvSpPr>
      <dsp:spPr>
        <a:xfrm>
          <a:off x="1261859" y="681133"/>
          <a:ext cx="5047440" cy="640492"/>
        </a:xfrm>
        <a:prstGeom prst="rect">
          <a:avLst/>
        </a:prstGeom>
        <a:solidFill>
          <a:schemeClr val="accent5">
            <a:tint val="40000"/>
            <a:alpha val="90000"/>
            <a:hueOff val="293874"/>
            <a:satOff val="-886"/>
            <a:lumOff val="339"/>
            <a:alphaOff val="0"/>
          </a:schemeClr>
        </a:solidFill>
        <a:ln w="15875" cap="rnd" cmpd="sng" algn="ctr">
          <a:solidFill>
            <a:schemeClr val="accent5">
              <a:tint val="40000"/>
              <a:alpha val="90000"/>
              <a:hueOff val="293874"/>
              <a:satOff val="-886"/>
              <a:lumOff val="3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BeautifulSoup object from the HTML response</a:t>
          </a:r>
        </a:p>
      </dsp:txBody>
      <dsp:txXfrm>
        <a:off x="1261859" y="681133"/>
        <a:ext cx="5047440" cy="640492"/>
      </dsp:txXfrm>
    </dsp:sp>
    <dsp:sp modelId="{B011F9E1-CCC0-45B8-8BB1-3C536FC59F67}">
      <dsp:nvSpPr>
        <dsp:cNvPr id="0" name=""/>
        <dsp:cNvSpPr/>
      </dsp:nvSpPr>
      <dsp:spPr>
        <a:xfrm>
          <a:off x="0" y="681133"/>
          <a:ext cx="1261860" cy="640492"/>
        </a:xfrm>
        <a:prstGeom prst="rect">
          <a:avLst/>
        </a:prstGeom>
        <a:solidFill>
          <a:schemeClr val="accent5">
            <a:hueOff val="267175"/>
            <a:satOff val="-3146"/>
            <a:lumOff val="2091"/>
            <a:alphaOff val="0"/>
          </a:schemeClr>
        </a:solidFill>
        <a:ln w="15875" cap="rnd" cmpd="sng" algn="ctr">
          <a:solidFill>
            <a:schemeClr val="accent5">
              <a:hueOff val="267175"/>
              <a:satOff val="-3146"/>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681133"/>
        <a:ext cx="1261860" cy="640492"/>
      </dsp:txXfrm>
    </dsp:sp>
    <dsp:sp modelId="{4FD809A8-964F-49E9-84AE-E7AD50212611}">
      <dsp:nvSpPr>
        <dsp:cNvPr id="0" name=""/>
        <dsp:cNvSpPr/>
      </dsp:nvSpPr>
      <dsp:spPr>
        <a:xfrm>
          <a:off x="1261859" y="1360055"/>
          <a:ext cx="5047440" cy="640492"/>
        </a:xfrm>
        <a:prstGeom prst="rect">
          <a:avLst/>
        </a:prstGeom>
        <a:solidFill>
          <a:schemeClr val="accent5">
            <a:tint val="40000"/>
            <a:alpha val="90000"/>
            <a:hueOff val="587747"/>
            <a:satOff val="-1771"/>
            <a:lumOff val="678"/>
            <a:alphaOff val="0"/>
          </a:schemeClr>
        </a:solidFill>
        <a:ln w="15875" cap="rnd" cmpd="sng" algn="ctr">
          <a:solidFill>
            <a:schemeClr val="accent5">
              <a:tint val="40000"/>
              <a:alpha val="90000"/>
              <a:hueOff val="587747"/>
              <a:satOff val="-1771"/>
              <a:lumOff val="6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Extracting all column names from the HTML table header</a:t>
          </a:r>
        </a:p>
      </dsp:txBody>
      <dsp:txXfrm>
        <a:off x="1261859" y="1360055"/>
        <a:ext cx="5047440" cy="640492"/>
      </dsp:txXfrm>
    </dsp:sp>
    <dsp:sp modelId="{4B2BE1FC-B6FF-4CCF-9563-6586832714FD}">
      <dsp:nvSpPr>
        <dsp:cNvPr id="0" name=""/>
        <dsp:cNvSpPr/>
      </dsp:nvSpPr>
      <dsp:spPr>
        <a:xfrm>
          <a:off x="0" y="1360055"/>
          <a:ext cx="1261860" cy="640492"/>
        </a:xfrm>
        <a:prstGeom prst="rect">
          <a:avLst/>
        </a:prstGeom>
        <a:solidFill>
          <a:schemeClr val="accent5">
            <a:hueOff val="534349"/>
            <a:satOff val="-6292"/>
            <a:lumOff val="4183"/>
            <a:alphaOff val="0"/>
          </a:schemeClr>
        </a:solidFill>
        <a:ln w="15875" cap="rnd" cmpd="sng" algn="ctr">
          <a:solidFill>
            <a:schemeClr val="accent5">
              <a:hueOff val="534349"/>
              <a:satOff val="-6292"/>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Extracting</a:t>
          </a:r>
        </a:p>
      </dsp:txBody>
      <dsp:txXfrm>
        <a:off x="0" y="1360055"/>
        <a:ext cx="1261860" cy="640492"/>
      </dsp:txXfrm>
    </dsp:sp>
    <dsp:sp modelId="{BF977C48-64C7-44C5-BE19-11D177A90788}">
      <dsp:nvSpPr>
        <dsp:cNvPr id="0" name=""/>
        <dsp:cNvSpPr/>
      </dsp:nvSpPr>
      <dsp:spPr>
        <a:xfrm>
          <a:off x="1261859" y="2038977"/>
          <a:ext cx="5047440" cy="640492"/>
        </a:xfrm>
        <a:prstGeom prst="rect">
          <a:avLst/>
        </a:prstGeom>
        <a:solidFill>
          <a:schemeClr val="accent5">
            <a:tint val="40000"/>
            <a:alpha val="90000"/>
            <a:hueOff val="881621"/>
            <a:satOff val="-2657"/>
            <a:lumOff val="1017"/>
            <a:alphaOff val="0"/>
          </a:schemeClr>
        </a:solidFill>
        <a:ln w="15875" cap="rnd" cmpd="sng" algn="ctr">
          <a:solidFill>
            <a:schemeClr val="accent5">
              <a:tint val="40000"/>
              <a:alpha val="90000"/>
              <a:hueOff val="881621"/>
              <a:satOff val="-2657"/>
              <a:lumOff val="10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Collecting the data by parsing HTML tables</a:t>
          </a:r>
        </a:p>
      </dsp:txBody>
      <dsp:txXfrm>
        <a:off x="1261859" y="2038977"/>
        <a:ext cx="5047440" cy="640492"/>
      </dsp:txXfrm>
    </dsp:sp>
    <dsp:sp modelId="{653D3FCF-3CE0-47AB-9AC9-5A293AE4E9C6}">
      <dsp:nvSpPr>
        <dsp:cNvPr id="0" name=""/>
        <dsp:cNvSpPr/>
      </dsp:nvSpPr>
      <dsp:spPr>
        <a:xfrm>
          <a:off x="0" y="2038977"/>
          <a:ext cx="1261860" cy="640492"/>
        </a:xfrm>
        <a:prstGeom prst="rect">
          <a:avLst/>
        </a:prstGeom>
        <a:solidFill>
          <a:schemeClr val="accent5">
            <a:hueOff val="801524"/>
            <a:satOff val="-9438"/>
            <a:lumOff val="6274"/>
            <a:alphaOff val="0"/>
          </a:schemeClr>
        </a:solidFill>
        <a:ln w="15875" cap="rnd" cmpd="sng" algn="ctr">
          <a:solidFill>
            <a:schemeClr val="accent5">
              <a:hueOff val="801524"/>
              <a:satOff val="-9438"/>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Collecting</a:t>
          </a:r>
        </a:p>
      </dsp:txBody>
      <dsp:txXfrm>
        <a:off x="0" y="2038977"/>
        <a:ext cx="1261860" cy="640492"/>
      </dsp:txXfrm>
    </dsp:sp>
    <dsp:sp modelId="{280DC556-8CA5-4EEA-8EC3-A64D1EEC81B2}">
      <dsp:nvSpPr>
        <dsp:cNvPr id="0" name=""/>
        <dsp:cNvSpPr/>
      </dsp:nvSpPr>
      <dsp:spPr>
        <a:xfrm>
          <a:off x="1261859" y="2717899"/>
          <a:ext cx="5047440" cy="640492"/>
        </a:xfrm>
        <a:prstGeom prst="rect">
          <a:avLst/>
        </a:prstGeom>
        <a:solidFill>
          <a:schemeClr val="accent5">
            <a:tint val="40000"/>
            <a:alpha val="90000"/>
            <a:hueOff val="1175495"/>
            <a:satOff val="-3542"/>
            <a:lumOff val="1356"/>
            <a:alphaOff val="0"/>
          </a:schemeClr>
        </a:solidFill>
        <a:ln w="15875" cap="rnd" cmpd="sng" algn="ctr">
          <a:solidFill>
            <a:schemeClr val="accent5">
              <a:tint val="40000"/>
              <a:alpha val="90000"/>
              <a:hueOff val="1175495"/>
              <a:satOff val="-3542"/>
              <a:lumOff val="13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dataframe from the dictionary</a:t>
          </a:r>
        </a:p>
      </dsp:txBody>
      <dsp:txXfrm>
        <a:off x="1261859" y="2717899"/>
        <a:ext cx="5047440" cy="640492"/>
      </dsp:txXfrm>
    </dsp:sp>
    <dsp:sp modelId="{D44A7BB6-A67C-48C1-B747-F60FD89E51B0}">
      <dsp:nvSpPr>
        <dsp:cNvPr id="0" name=""/>
        <dsp:cNvSpPr/>
      </dsp:nvSpPr>
      <dsp:spPr>
        <a:xfrm>
          <a:off x="0" y="2717899"/>
          <a:ext cx="1261860" cy="640492"/>
        </a:xfrm>
        <a:prstGeom prst="rect">
          <a:avLst/>
        </a:prstGeom>
        <a:solidFill>
          <a:schemeClr val="accent5">
            <a:hueOff val="1068698"/>
            <a:satOff val="-12584"/>
            <a:lumOff val="8366"/>
            <a:alphaOff val="0"/>
          </a:schemeClr>
        </a:solidFill>
        <a:ln w="15875" cap="rnd" cmpd="sng" algn="ctr">
          <a:solidFill>
            <a:schemeClr val="accent5">
              <a:hueOff val="1068698"/>
              <a:satOff val="-12584"/>
              <a:lumOff val="83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2717899"/>
        <a:ext cx="1261860" cy="640492"/>
      </dsp:txXfrm>
    </dsp:sp>
    <dsp:sp modelId="{BFC5FBB9-82FB-4A35-ACE0-1AA349EA8C89}">
      <dsp:nvSpPr>
        <dsp:cNvPr id="0" name=""/>
        <dsp:cNvSpPr/>
      </dsp:nvSpPr>
      <dsp:spPr>
        <a:xfrm>
          <a:off x="1261859" y="3396821"/>
          <a:ext cx="5047440" cy="640492"/>
        </a:xfrm>
        <a:prstGeom prst="rect">
          <a:avLst/>
        </a:prstGeom>
        <a:solidFill>
          <a:schemeClr val="accent5">
            <a:tint val="40000"/>
            <a:alpha val="90000"/>
            <a:hueOff val="1469368"/>
            <a:satOff val="-4428"/>
            <a:lumOff val="1695"/>
            <a:alphaOff val="0"/>
          </a:schemeClr>
        </a:solidFill>
        <a:ln w="15875" cap="rnd" cmpd="sng" algn="ctr">
          <a:solidFill>
            <a:schemeClr val="accent5">
              <a:tint val="40000"/>
              <a:alpha val="90000"/>
              <a:hueOff val="1469368"/>
              <a:satOff val="-4428"/>
              <a:lumOff val="1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Constructing data we have obtained into a dictionary</a:t>
          </a:r>
        </a:p>
      </dsp:txBody>
      <dsp:txXfrm>
        <a:off x="1261859" y="3396821"/>
        <a:ext cx="5047440" cy="640492"/>
      </dsp:txXfrm>
    </dsp:sp>
    <dsp:sp modelId="{8E14D3E6-C2A3-4661-9F99-B984AE9E9B11}">
      <dsp:nvSpPr>
        <dsp:cNvPr id="0" name=""/>
        <dsp:cNvSpPr/>
      </dsp:nvSpPr>
      <dsp:spPr>
        <a:xfrm>
          <a:off x="0" y="3396821"/>
          <a:ext cx="1261860" cy="640492"/>
        </a:xfrm>
        <a:prstGeom prst="rect">
          <a:avLst/>
        </a:prstGeom>
        <a:solidFill>
          <a:schemeClr val="accent5">
            <a:hueOff val="1335872"/>
            <a:satOff val="-15730"/>
            <a:lumOff val="10457"/>
            <a:alphaOff val="0"/>
          </a:schemeClr>
        </a:solidFill>
        <a:ln w="15875" cap="rnd" cmpd="sng" algn="ctr">
          <a:solidFill>
            <a:schemeClr val="accent5">
              <a:hueOff val="1335872"/>
              <a:satOff val="-15730"/>
              <a:lumOff val="104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Constructing</a:t>
          </a:r>
        </a:p>
      </dsp:txBody>
      <dsp:txXfrm>
        <a:off x="0" y="3396821"/>
        <a:ext cx="1261860" cy="640492"/>
      </dsp:txXfrm>
    </dsp:sp>
    <dsp:sp modelId="{4032396F-935A-4C84-B39D-0E160A6E8007}">
      <dsp:nvSpPr>
        <dsp:cNvPr id="0" name=""/>
        <dsp:cNvSpPr/>
      </dsp:nvSpPr>
      <dsp:spPr>
        <a:xfrm>
          <a:off x="1261859" y="4075743"/>
          <a:ext cx="5047440" cy="640492"/>
        </a:xfrm>
        <a:prstGeom prst="rect">
          <a:avLst/>
        </a:prstGeom>
        <a:solidFill>
          <a:schemeClr val="accent5">
            <a:tint val="40000"/>
            <a:alpha val="90000"/>
            <a:hueOff val="1763242"/>
            <a:satOff val="-5313"/>
            <a:lumOff val="2034"/>
            <a:alphaOff val="0"/>
          </a:schemeClr>
        </a:solidFill>
        <a:ln w="15875" cap="rnd" cmpd="sng" algn="ctr">
          <a:solidFill>
            <a:schemeClr val="accent5">
              <a:tint val="40000"/>
              <a:alpha val="90000"/>
              <a:hueOff val="1763242"/>
              <a:satOff val="-5313"/>
              <a:lumOff val="20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Exporting the data to CSV</a:t>
          </a:r>
        </a:p>
      </dsp:txBody>
      <dsp:txXfrm>
        <a:off x="1261859" y="4075743"/>
        <a:ext cx="5047440" cy="640492"/>
      </dsp:txXfrm>
    </dsp:sp>
    <dsp:sp modelId="{E2AF3251-7DEF-4FFE-B4A7-E59DC5631E14}">
      <dsp:nvSpPr>
        <dsp:cNvPr id="0" name=""/>
        <dsp:cNvSpPr/>
      </dsp:nvSpPr>
      <dsp:spPr>
        <a:xfrm>
          <a:off x="0" y="4075743"/>
          <a:ext cx="1261860" cy="640492"/>
        </a:xfrm>
        <a:prstGeom prst="rect">
          <a:avLst/>
        </a:prstGeom>
        <a:solidFill>
          <a:schemeClr val="accent5">
            <a:hueOff val="1603047"/>
            <a:satOff val="-18876"/>
            <a:lumOff val="12549"/>
            <a:alphaOff val="0"/>
          </a:schemeClr>
        </a:solidFill>
        <a:ln w="15875" cap="rnd" cmpd="sng" algn="ctr">
          <a:solidFill>
            <a:schemeClr val="accent5">
              <a:hueOff val="1603047"/>
              <a:satOff val="-18876"/>
              <a:lumOff val="1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Exporting</a:t>
          </a:r>
        </a:p>
      </dsp:txBody>
      <dsp:txXfrm>
        <a:off x="0" y="4075743"/>
        <a:ext cx="1261860" cy="6404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9C3D-4DCC-46A4-9DAA-C741E7E04AC2}">
      <dsp:nvSpPr>
        <dsp:cNvPr id="0" name=""/>
        <dsp:cNvSpPr/>
      </dsp:nvSpPr>
      <dsp:spPr>
        <a:xfrm>
          <a:off x="164330" y="262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exploratory data analysis to identify key features and determine training labels</a:t>
          </a:r>
        </a:p>
      </dsp:txBody>
      <dsp:txXfrm>
        <a:off x="197128" y="35427"/>
        <a:ext cx="1800724" cy="1054196"/>
      </dsp:txXfrm>
    </dsp:sp>
    <dsp:sp modelId="{7722FCA0-DF20-41BA-982F-9C293324B24F}">
      <dsp:nvSpPr>
        <dsp:cNvPr id="0" name=""/>
        <dsp:cNvSpPr/>
      </dsp:nvSpPr>
      <dsp:spPr>
        <a:xfrm>
          <a:off x="2194886" y="331101"/>
          <a:ext cx="395659" cy="4628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23670"/>
        <a:ext cx="276961" cy="277709"/>
      </dsp:txXfrm>
    </dsp:sp>
    <dsp:sp modelId="{9A4E44A5-56B6-4E1C-9EDE-0761D725BDDF}">
      <dsp:nvSpPr>
        <dsp:cNvPr id="0" name=""/>
        <dsp:cNvSpPr/>
      </dsp:nvSpPr>
      <dsp:spPr>
        <a:xfrm>
          <a:off x="2777178" y="2629"/>
          <a:ext cx="1866320" cy="1119792"/>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Calculate the number of launches from each site</a:t>
          </a:r>
          <a:endParaRPr lang="en-US" sz="1400" kern="1200" dirty="0"/>
        </a:p>
      </dsp:txBody>
      <dsp:txXfrm>
        <a:off x="2809976" y="35427"/>
        <a:ext cx="1800724" cy="1054196"/>
      </dsp:txXfrm>
    </dsp:sp>
    <dsp:sp modelId="{CD11FCFA-0422-485D-B6AC-95ABA08F0CDB}">
      <dsp:nvSpPr>
        <dsp:cNvPr id="0" name=""/>
        <dsp:cNvSpPr/>
      </dsp:nvSpPr>
      <dsp:spPr>
        <a:xfrm rot="5400000">
          <a:off x="3512508" y="1253063"/>
          <a:ext cx="395659" cy="46284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71483" y="1286657"/>
        <a:ext cx="277709" cy="276961"/>
      </dsp:txXfrm>
    </dsp:sp>
    <dsp:sp modelId="{328AEB3F-727E-4369-9961-98664BC88908}">
      <dsp:nvSpPr>
        <dsp:cNvPr id="0" name=""/>
        <dsp:cNvSpPr/>
      </dsp:nvSpPr>
      <dsp:spPr>
        <a:xfrm>
          <a:off x="2777178" y="1868949"/>
          <a:ext cx="1866320" cy="1119792"/>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Count the occurrences of each orbit type</a:t>
          </a:r>
          <a:endParaRPr lang="en-US" sz="1400" kern="1200" dirty="0"/>
        </a:p>
      </dsp:txBody>
      <dsp:txXfrm>
        <a:off x="2809976" y="1901747"/>
        <a:ext cx="1800724" cy="1054196"/>
      </dsp:txXfrm>
    </dsp:sp>
    <dsp:sp modelId="{B7E45962-49B6-41CA-9483-0C7F7587E82F}">
      <dsp:nvSpPr>
        <dsp:cNvPr id="0" name=""/>
        <dsp:cNvSpPr/>
      </dsp:nvSpPr>
      <dsp:spPr>
        <a:xfrm rot="10800000">
          <a:off x="2217282" y="2197421"/>
          <a:ext cx="395659" cy="46284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335980" y="2289990"/>
        <a:ext cx="276961" cy="277709"/>
      </dsp:txXfrm>
    </dsp:sp>
    <dsp:sp modelId="{E841839E-7DD1-4B8A-B4D6-28164D49A5A6}">
      <dsp:nvSpPr>
        <dsp:cNvPr id="0" name=""/>
        <dsp:cNvSpPr/>
      </dsp:nvSpPr>
      <dsp:spPr>
        <a:xfrm>
          <a:off x="164330" y="1868949"/>
          <a:ext cx="1866320" cy="1119792"/>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Determine the number of successful and unsuccessful landings for each orbit type</a:t>
          </a:r>
          <a:endParaRPr lang="en-US" sz="1400" kern="1200" dirty="0"/>
        </a:p>
      </dsp:txBody>
      <dsp:txXfrm>
        <a:off x="197128" y="1901747"/>
        <a:ext cx="1800724" cy="1054196"/>
      </dsp:txXfrm>
    </dsp:sp>
    <dsp:sp modelId="{B8908D2D-C548-42F6-80D0-8D3B8FF50213}">
      <dsp:nvSpPr>
        <dsp:cNvPr id="0" name=""/>
        <dsp:cNvSpPr/>
      </dsp:nvSpPr>
      <dsp:spPr>
        <a:xfrm rot="5400000">
          <a:off x="899660" y="3119384"/>
          <a:ext cx="395659" cy="46284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58635" y="3152978"/>
        <a:ext cx="277709" cy="276961"/>
      </dsp:txXfrm>
    </dsp:sp>
    <dsp:sp modelId="{44879780-028A-47F5-AF8E-96C7109D6115}">
      <dsp:nvSpPr>
        <dsp:cNvPr id="0" name=""/>
        <dsp:cNvSpPr/>
      </dsp:nvSpPr>
      <dsp:spPr>
        <a:xfrm>
          <a:off x="164330" y="3735269"/>
          <a:ext cx="1866320" cy="1119792"/>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Generate the final landing outcome labels based on the "Outcome" column</a:t>
          </a:r>
          <a:endParaRPr lang="en-US" sz="1400" kern="1200" dirty="0"/>
        </a:p>
      </dsp:txBody>
      <dsp:txXfrm>
        <a:off x="197128" y="3768067"/>
        <a:ext cx="1800724" cy="1054196"/>
      </dsp:txXfrm>
    </dsp:sp>
    <dsp:sp modelId="{57A0A4AB-8B3F-42B0-8EA0-31DC3E238A1F}">
      <dsp:nvSpPr>
        <dsp:cNvPr id="0" name=""/>
        <dsp:cNvSpPr/>
      </dsp:nvSpPr>
      <dsp:spPr>
        <a:xfrm>
          <a:off x="2194886" y="4063742"/>
          <a:ext cx="395659" cy="46284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156311"/>
        <a:ext cx="276961" cy="277709"/>
      </dsp:txXfrm>
    </dsp:sp>
    <dsp:sp modelId="{5184B509-EB83-4BB6-87A9-2D3C514B2304}">
      <dsp:nvSpPr>
        <dsp:cNvPr id="0" name=""/>
        <dsp:cNvSpPr/>
      </dsp:nvSpPr>
      <dsp:spPr>
        <a:xfrm>
          <a:off x="2777178" y="373526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Export the cleaned and labeled data to a CSV file for further analysis</a:t>
          </a:r>
          <a:endParaRPr lang="en-US" sz="1400" kern="1200" dirty="0"/>
        </a:p>
      </dsp:txBody>
      <dsp:txXfrm>
        <a:off x="2809976" y="3768067"/>
        <a:ext cx="1800724" cy="10541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18-May-25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9398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2732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841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EAE5-D348-BFDB-F5CD-4B1AEEE8C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231D4-A546-CA29-8A98-647A1369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8C84F-69A4-E864-4C8B-3A9876633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2EE2D-652C-0E46-C7D0-2F3C306B7EE1}"/>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262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3831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1FEC-3FB6-E01A-911E-2052948ED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CF26B-07A3-AD5C-5AD1-971CBD71F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52645-1BA5-98CD-7248-A93AE22546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5387EA-3F7C-4FEA-D010-7B88D276F1E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8220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98140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18-May-25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3499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5714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5175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8696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18-May-25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27514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18-May-25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441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18-May-25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685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3368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0599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8987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10872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38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63029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52627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9266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625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45502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7332135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14957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4588017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18-May-25</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51736952"/>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Traukit0/applied-data-science-capstone/blob/main/03%20-%20labs-jupyter-spacex-Data%20wrangling.ipynb" TargetMode="External"/><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5%20-%20edadataviz.ipynb" TargetMode="Externa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hyperlink" Target="https://github.com/Traukit0/applied-data-science-capstone/blob/main/04%20-%20jupyter-labs-eda-sql-coursera_sqllite.ipynb" TargetMode="Externa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6%20-%20lab_jupyter_launch_site_location.ipynb" TargetMode="External"/><Relationship Id="rId5" Type="http://schemas.openxmlformats.org/officeDocument/2006/relationships/image" Target="../media/image25.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Traukit0/applied-data-science-capstone/blob/main/01%20-%20jupyter-labs-spacex-data-collection-api.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github.com/Traukit0/applied-data-science-capstone/blob/main/02%20-%20jupyter-labs-webscraping.ipynb" TargetMode="Externa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Manuel E. Cano </a:t>
            </a:r>
            <a:r>
              <a:rPr lang="en-US" dirty="0" err="1">
                <a:solidFill>
                  <a:schemeClr val="bg2"/>
                </a:solidFill>
                <a:latin typeface="Abadi"/>
                <a:ea typeface="SF Pro" pitchFamily="2" charset="0"/>
                <a:cs typeface="SF Pro" pitchFamily="2" charset="0"/>
              </a:rPr>
              <a:t>Nesbet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2BC3-F47C-7B8B-FD5C-116F76918C3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FBD0677-A065-3C62-6CEB-ED0717998A26}"/>
              </a:ext>
            </a:extLst>
          </p:cNvPr>
          <p:cNvSpPr txBox="1">
            <a:spLocks/>
          </p:cNvSpPr>
          <p:nvPr/>
        </p:nvSpPr>
        <p:spPr>
          <a:xfrm>
            <a:off x="3403230" y="180229"/>
            <a:ext cx="5385538" cy="6124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Wrangling</a:t>
            </a:r>
          </a:p>
        </p:txBody>
      </p:sp>
      <p:sp>
        <p:nvSpPr>
          <p:cNvPr id="6" name="Slide Number Placeholder 5">
            <a:extLst>
              <a:ext uri="{FF2B5EF4-FFF2-40B4-BE49-F238E27FC236}">
                <a16:creationId xmlns:a16="http://schemas.microsoft.com/office/drawing/2014/main" id="{C396F727-A7A3-EAA1-C5B9-B77FF4B105C0}"/>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dirty="0"/>
          </a:p>
        </p:txBody>
      </p:sp>
      <p:sp>
        <p:nvSpPr>
          <p:cNvPr id="4" name="Title 1">
            <a:hlinkClick r:id="rId3"/>
            <a:extLst>
              <a:ext uri="{FF2B5EF4-FFF2-40B4-BE49-F238E27FC236}">
                <a16:creationId xmlns:a16="http://schemas.microsoft.com/office/drawing/2014/main" id="{0B439CA6-5B90-3A2E-0EED-1519F19F6B0A}"/>
              </a:ext>
            </a:extLst>
          </p:cNvPr>
          <p:cNvSpPr txBox="1">
            <a:spLocks/>
          </p:cNvSpPr>
          <p:nvPr/>
        </p:nvSpPr>
        <p:spPr>
          <a:xfrm>
            <a:off x="4476000" y="6092478"/>
            <a:ext cx="3383649"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Wrangling</a:t>
            </a:r>
          </a:p>
        </p:txBody>
      </p:sp>
      <p:sp>
        <p:nvSpPr>
          <p:cNvPr id="2" name="TextBox 1">
            <a:extLst>
              <a:ext uri="{FF2B5EF4-FFF2-40B4-BE49-F238E27FC236}">
                <a16:creationId xmlns:a16="http://schemas.microsoft.com/office/drawing/2014/main" id="{1B9AD677-C3BC-6D50-ED80-B822B8BE93FC}"/>
              </a:ext>
            </a:extLst>
          </p:cNvPr>
          <p:cNvSpPr txBox="1"/>
          <p:nvPr/>
        </p:nvSpPr>
        <p:spPr>
          <a:xfrm>
            <a:off x="638636" y="936923"/>
            <a:ext cx="5529189" cy="5047536"/>
          </a:xfrm>
          <a:prstGeom prst="rect">
            <a:avLst/>
          </a:prstGeom>
          <a:noFill/>
        </p:spPr>
        <p:txBody>
          <a:bodyPr wrap="square" rtlCol="0">
            <a:spAutoFit/>
          </a:bodyPr>
          <a:lstStyle/>
          <a:p>
            <a:pPr>
              <a:buNone/>
            </a:pPr>
            <a:r>
              <a:rPr lang="en-US" sz="1600" dirty="0"/>
              <a:t>In this dataset, there are multiple possible outcomes for booster landings, not all of which are successful. For instance:</a:t>
            </a:r>
          </a:p>
          <a:p>
            <a:pPr>
              <a:buNone/>
            </a:pPr>
            <a:endParaRPr lang="en-US" sz="1600" dirty="0"/>
          </a:p>
          <a:p>
            <a:pPr>
              <a:buFont typeface="Arial" panose="020B0604020202020204" pitchFamily="34" charset="0"/>
              <a:buChar char="•"/>
            </a:pPr>
            <a:r>
              <a:rPr lang="en-US" sz="1600" b="1" dirty="0"/>
              <a:t>True Ocean</a:t>
            </a:r>
            <a:r>
              <a:rPr lang="en-US" sz="1600" dirty="0"/>
              <a:t>: The booster successfully landed in a designated ocean region.</a:t>
            </a:r>
          </a:p>
          <a:p>
            <a:pPr>
              <a:buFont typeface="Arial" panose="020B0604020202020204" pitchFamily="34" charset="0"/>
              <a:buChar char="•"/>
            </a:pPr>
            <a:r>
              <a:rPr lang="en-US" sz="1600" b="1" dirty="0"/>
              <a:t>False Ocean</a:t>
            </a:r>
            <a:r>
              <a:rPr lang="en-US" sz="1600" dirty="0"/>
              <a:t>: The booster attempted to land in the ocean but was unsuccessful.</a:t>
            </a:r>
          </a:p>
          <a:p>
            <a:pPr>
              <a:buFont typeface="Arial" panose="020B0604020202020204" pitchFamily="34" charset="0"/>
              <a:buChar char="•"/>
            </a:pPr>
            <a:r>
              <a:rPr lang="en-US" sz="1600" b="1" dirty="0"/>
              <a:t>True RTLS (Return to Launch Site)</a:t>
            </a:r>
            <a:r>
              <a:rPr lang="en-US" sz="1600" dirty="0"/>
              <a:t>: The booster successfully returned to a ground pad.</a:t>
            </a:r>
          </a:p>
          <a:p>
            <a:pPr>
              <a:buFont typeface="Arial" panose="020B0604020202020204" pitchFamily="34" charset="0"/>
              <a:buChar char="•"/>
            </a:pPr>
            <a:r>
              <a:rPr lang="en-US" sz="1600" b="1" dirty="0"/>
              <a:t>False RTLS</a:t>
            </a:r>
            <a:r>
              <a:rPr lang="en-US" sz="1600" dirty="0"/>
              <a:t>: The booster attempted to return to a ground pad but failed.</a:t>
            </a:r>
          </a:p>
          <a:p>
            <a:pPr>
              <a:buFont typeface="Arial" panose="020B0604020202020204" pitchFamily="34" charset="0"/>
              <a:buChar char="•"/>
            </a:pPr>
            <a:r>
              <a:rPr lang="en-US" sz="1600" b="1" dirty="0"/>
              <a:t>True ASDS (Autonomous Spaceport Drone Ship)</a:t>
            </a:r>
            <a:r>
              <a:rPr lang="en-US" sz="1600" dirty="0"/>
              <a:t>: The booster successfully landed on a drone ship.</a:t>
            </a:r>
          </a:p>
          <a:p>
            <a:pPr>
              <a:buFont typeface="Arial" panose="020B0604020202020204" pitchFamily="34" charset="0"/>
              <a:buChar char="•"/>
            </a:pPr>
            <a:r>
              <a:rPr lang="en-US" sz="1600" b="1" dirty="0"/>
              <a:t>False ASDS</a:t>
            </a:r>
            <a:r>
              <a:rPr lang="en-US" sz="1600" dirty="0"/>
              <a:t>: The booster attempted to land on a drone ship but was unsuccessful.</a:t>
            </a:r>
          </a:p>
          <a:p>
            <a:pPr>
              <a:buNone/>
            </a:pPr>
            <a:r>
              <a:rPr lang="en-US" sz="1600" dirty="0"/>
              <a:t>For training the machine learning model, these outcomes are simplified into binary labels:</a:t>
            </a:r>
          </a:p>
          <a:p>
            <a:pPr>
              <a:buFont typeface="Arial" panose="020B0604020202020204" pitchFamily="34" charset="0"/>
              <a:buChar char="•"/>
            </a:pPr>
            <a:r>
              <a:rPr lang="en-US" sz="1600" b="1" dirty="0"/>
              <a:t>1</a:t>
            </a:r>
            <a:r>
              <a:rPr lang="en-US" sz="1600" dirty="0"/>
              <a:t>: Successful landing</a:t>
            </a:r>
          </a:p>
          <a:p>
            <a:pPr>
              <a:buFont typeface="Arial" panose="020B0604020202020204" pitchFamily="34" charset="0"/>
              <a:buChar char="•"/>
            </a:pPr>
            <a:r>
              <a:rPr lang="en-US" sz="1600" b="1" dirty="0"/>
              <a:t>0</a:t>
            </a:r>
            <a:r>
              <a:rPr lang="en-US" sz="1600" dirty="0"/>
              <a:t>: Unsuccessful landing</a:t>
            </a:r>
          </a:p>
          <a:p>
            <a:endParaRPr lang="en-US" dirty="0"/>
          </a:p>
        </p:txBody>
      </p:sp>
      <p:graphicFrame>
        <p:nvGraphicFramePr>
          <p:cNvPr id="3" name="Diagram 2">
            <a:extLst>
              <a:ext uri="{FF2B5EF4-FFF2-40B4-BE49-F238E27FC236}">
                <a16:creationId xmlns:a16="http://schemas.microsoft.com/office/drawing/2014/main" id="{0471C127-6BDA-7199-6D53-5E55F05F7BD0}"/>
              </a:ext>
            </a:extLst>
          </p:cNvPr>
          <p:cNvGraphicFramePr/>
          <p:nvPr>
            <p:extLst>
              <p:ext uri="{D42A27DB-BD31-4B8C-83A1-F6EECF244321}">
                <p14:modId xmlns:p14="http://schemas.microsoft.com/office/powerpoint/2010/main" val="2860143445"/>
              </p:ext>
            </p:extLst>
          </p:nvPr>
        </p:nvGraphicFramePr>
        <p:xfrm>
          <a:off x="6685280" y="1087119"/>
          <a:ext cx="4807829" cy="48576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003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A8B8C179-5B84-3244-A6F6-F6AC11D52325}"/>
              </a:ext>
            </a:extLst>
          </p:cNvPr>
          <p:cNvSpPr txBox="1"/>
          <p:nvPr/>
        </p:nvSpPr>
        <p:spPr>
          <a:xfrm>
            <a:off x="913795" y="1432561"/>
            <a:ext cx="5546272" cy="497840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Exploratory Data Analysis (EDA) with Visualizations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Charts Created:</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Payload Mass</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 Type vs. Success Rate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Yearly Trends in Success Rate</a:t>
            </a: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 Types and Their Purposes: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Used to identify potential relationships between pairs of numerical variables, helping to uncover patterns that could be valuable for training machine learning models.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Bar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Effective for comparing discrete categories, illustrating the distribution and differences among key data points.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Line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Ideal for tracking trends over time, capturing variations and changes in key metrics across different periods.</a:t>
            </a:r>
          </a:p>
        </p:txBody>
      </p:sp>
      <p:pic>
        <p:nvPicPr>
          <p:cNvPr id="18" name="Graphic 17" descr="Presentation with Pie Chart">
            <a:extLst>
              <a:ext uri="{FF2B5EF4-FFF2-40B4-BE49-F238E27FC236}">
                <a16:creationId xmlns:a16="http://schemas.microsoft.com/office/drawing/2014/main" id="{5B65F295-EE96-4C9F-093F-E7199B369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11</a:t>
            </a:fld>
            <a:endParaRPr lang="en-US"/>
          </a:p>
        </p:txBody>
      </p:sp>
      <p:sp>
        <p:nvSpPr>
          <p:cNvPr id="7" name="TextBox 6">
            <a:hlinkClick r:id="rId6"/>
            <a:extLst>
              <a:ext uri="{FF2B5EF4-FFF2-40B4-BE49-F238E27FC236}">
                <a16:creationId xmlns:a16="http://schemas.microsoft.com/office/drawing/2014/main" id="{535EAC9C-1AA8-A46C-C5C3-CF0382D82FD9}"/>
              </a:ext>
            </a:extLst>
          </p:cNvPr>
          <p:cNvSpPr txBox="1"/>
          <p:nvPr/>
        </p:nvSpPr>
        <p:spPr>
          <a:xfrm>
            <a:off x="4464773" y="6200615"/>
            <a:ext cx="3251805"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7830-020E-0BC0-E0A7-64B56B4449B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072AAC3-08A8-ECE5-3376-0E13001BE119}"/>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6C5DD0F4-219C-6920-DDB1-5A9D15C484E2}"/>
              </a:ext>
            </a:extLst>
          </p:cNvPr>
          <p:cNvSpPr txBox="1"/>
          <p:nvPr/>
        </p:nvSpPr>
        <p:spPr>
          <a:xfrm>
            <a:off x="913794" y="1432561"/>
            <a:ext cx="6381085" cy="4978400"/>
          </a:xfrm>
          <a:prstGeom prst="rect">
            <a:avLst/>
          </a:prstGeom>
        </p:spPr>
        <p:txBody>
          <a:bodyPr vert="horz" lIns="91440" tIns="45720" rIns="91440" bIns="45720" rtlCol="0" anchor="ctr">
            <a:normAutofit/>
          </a:bodyPr>
          <a:lstStyle/>
          <a:p>
            <a:pPr>
              <a:buNone/>
            </a:pPr>
            <a:r>
              <a:rPr lang="en-US" sz="1600" b="1" dirty="0"/>
              <a:t>Exploratory Data Analysis (EDA) with SQL</a:t>
            </a:r>
            <a:endParaRPr lang="en-US" sz="1600" dirty="0"/>
          </a:p>
          <a:p>
            <a:pPr>
              <a:buNone/>
            </a:pPr>
            <a:r>
              <a:rPr lang="en-US" sz="1600" dirty="0"/>
              <a:t>Performed SQL Queries:</a:t>
            </a:r>
          </a:p>
          <a:p>
            <a:pPr>
              <a:buFont typeface="Arial" panose="020B0604020202020204" pitchFamily="34" charset="0"/>
              <a:buChar char="•"/>
            </a:pPr>
            <a:r>
              <a:rPr lang="en-US" sz="1600" dirty="0"/>
              <a:t>Retrieve the unique launch site names used in space missions.</a:t>
            </a:r>
          </a:p>
          <a:p>
            <a:pPr>
              <a:buFont typeface="Arial" panose="020B0604020202020204" pitchFamily="34" charset="0"/>
              <a:buChar char="•"/>
            </a:pPr>
            <a:r>
              <a:rPr lang="en-US" sz="1600" dirty="0"/>
              <a:t>Select the first 5 launch site names that begin with the prefix "CCA".</a:t>
            </a:r>
          </a:p>
          <a:p>
            <a:pPr>
              <a:buFont typeface="Arial" panose="020B0604020202020204" pitchFamily="34" charset="0"/>
              <a:buChar char="•"/>
            </a:pPr>
            <a:r>
              <a:rPr lang="en-US" sz="1600" dirty="0"/>
              <a:t>Calculate the total payload mass for all boosters launched by NASA (CRS missions).</a:t>
            </a:r>
          </a:p>
          <a:p>
            <a:pPr>
              <a:buFont typeface="Arial" panose="020B0604020202020204" pitchFamily="34" charset="0"/>
              <a:buChar char="•"/>
            </a:pPr>
            <a:r>
              <a:rPr lang="en-US" sz="1600" dirty="0"/>
              <a:t>Determine the average payload mass for the booster version "F9 v1.1".</a:t>
            </a:r>
          </a:p>
          <a:p>
            <a:pPr>
              <a:buFont typeface="Arial" panose="020B0604020202020204" pitchFamily="34" charset="0"/>
              <a:buChar char="•"/>
            </a:pPr>
            <a:r>
              <a:rPr lang="en-US" sz="1600" dirty="0"/>
              <a:t>Find the date of the first successful ground pad landing.</a:t>
            </a:r>
          </a:p>
          <a:p>
            <a:pPr>
              <a:buFont typeface="Arial" panose="020B0604020202020204" pitchFamily="34" charset="0"/>
              <a:buChar char="•"/>
            </a:pPr>
            <a:r>
              <a:rPr lang="en-US" sz="1600" dirty="0"/>
              <a:t>List the boosters that successfully landed on a drone ship and carried payloads between 4000 and 6000 kg.</a:t>
            </a:r>
          </a:p>
          <a:p>
            <a:pPr>
              <a:buFont typeface="Arial" panose="020B0604020202020204" pitchFamily="34" charset="0"/>
              <a:buChar char="•"/>
            </a:pPr>
            <a:r>
              <a:rPr lang="en-US" sz="1600" dirty="0"/>
              <a:t>Count the total number of successful and unsuccessful mission outcomes.</a:t>
            </a:r>
          </a:p>
          <a:p>
            <a:pPr>
              <a:buFont typeface="Arial" panose="020B0604020202020204" pitchFamily="34" charset="0"/>
              <a:buChar char="•"/>
            </a:pPr>
            <a:r>
              <a:rPr lang="en-US" sz="1600" dirty="0"/>
              <a:t>Identify the booster versions that have carried the maximum payload mass.</a:t>
            </a:r>
          </a:p>
          <a:p>
            <a:pPr>
              <a:buFont typeface="Arial" panose="020B0604020202020204" pitchFamily="34" charset="0"/>
              <a:buChar char="•"/>
            </a:pPr>
            <a:r>
              <a:rPr lang="en-US" sz="1600" dirty="0"/>
              <a:t>List the failed drone ship landing outcomes, including booster versions and launch site names, for the months in 2015.</a:t>
            </a:r>
          </a:p>
          <a:p>
            <a:pPr>
              <a:buFont typeface="Arial" panose="020B0604020202020204" pitchFamily="34" charset="0"/>
              <a:buChar char="•"/>
            </a:pPr>
            <a:r>
              <a:rPr lang="en-US" sz="1600" dirty="0"/>
              <a:t>Rank the landing outcomes (e.g., "Failure" on a drone ship or "Success" on a ground pad) between June 4, 2010, and March 20, 2017, in descending order.</a:t>
            </a:r>
          </a:p>
        </p:txBody>
      </p:sp>
      <p:pic>
        <p:nvPicPr>
          <p:cNvPr id="18" name="Graphic 17" descr="Presentation with Pie Chart">
            <a:extLst>
              <a:ext uri="{FF2B5EF4-FFF2-40B4-BE49-F238E27FC236}">
                <a16:creationId xmlns:a16="http://schemas.microsoft.com/office/drawing/2014/main" id="{24A92A41-2710-A97A-B641-F1C520A24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6FDC9FDF-E504-89A1-1B76-012F87FC077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12</a:t>
            </a:fld>
            <a:endParaRPr lang="en-US"/>
          </a:p>
        </p:txBody>
      </p:sp>
      <p:sp>
        <p:nvSpPr>
          <p:cNvPr id="7" name="TextBox 6">
            <a:hlinkClick r:id="rId5"/>
            <a:extLst>
              <a:ext uri="{FF2B5EF4-FFF2-40B4-BE49-F238E27FC236}">
                <a16:creationId xmlns:a16="http://schemas.microsoft.com/office/drawing/2014/main" id="{CA053FAF-9C0D-6541-9C95-01D8A30084E6}"/>
              </a:ext>
            </a:extLst>
          </p:cNvPr>
          <p:cNvSpPr txBox="1"/>
          <p:nvPr/>
        </p:nvSpPr>
        <p:spPr>
          <a:xfrm>
            <a:off x="4914382" y="6248400"/>
            <a:ext cx="2352587"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SQL</a:t>
            </a:r>
          </a:p>
        </p:txBody>
      </p:sp>
    </p:spTree>
    <p:extLst>
      <p:ext uri="{BB962C8B-B14F-4D97-AF65-F5344CB8AC3E}">
        <p14:creationId xmlns:p14="http://schemas.microsoft.com/office/powerpoint/2010/main" val="408084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an Interactive Map with Folium</a:t>
            </a:r>
          </a:p>
        </p:txBody>
      </p:sp>
      <p:sp>
        <p:nvSpPr>
          <p:cNvPr id="6" name="TextBox 5">
            <a:extLst>
              <a:ext uri="{FF2B5EF4-FFF2-40B4-BE49-F238E27FC236}">
                <a16:creationId xmlns:a16="http://schemas.microsoft.com/office/drawing/2014/main" id="{F5D09BFA-924F-A713-F0A2-2C7FDEB5BC72}"/>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an Interactive Map with Folium</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Markers: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Placed a circle marker for the NASA Johnson Space Center using its latitude and longitude coordinates as the initial focal point.</a:t>
            </a: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circle markers for all known launch sites, including popup labels and text annotations, to display their geographic positions and relative proximity to the equator and coastlines.</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Color-Coded Markers for Launch Outcomes: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Incorporated color-coded markers to differentiate successful (green) and failed (red) launches using a marker clustering approach, making it easier to visualize the relative success rates at each launch site.</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Measuring Distances to Nearby Features: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colored lines to indicate distances from the KSC LC-39A launch site (used as an example) to nearby infrastructure such as railways, highways, coastlines, and the closest city.</a:t>
            </a:r>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8" name="Picture 7" descr="World map with flight paths">
            <a:extLst>
              <a:ext uri="{FF2B5EF4-FFF2-40B4-BE49-F238E27FC236}">
                <a16:creationId xmlns:a16="http://schemas.microsoft.com/office/drawing/2014/main" id="{98D2CC05-8E4C-67A3-8C5C-ABEC676C7CB1}"/>
              </a:ext>
            </a:extLst>
          </p:cNvPr>
          <p:cNvPicPr>
            <a:picLocks noChangeAspect="1"/>
          </p:cNvPicPr>
          <p:nvPr/>
        </p:nvPicPr>
        <p:blipFill>
          <a:blip r:embed="rId5"/>
          <a:srcRect l="8770" r="16216"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13</a:t>
            </a:fld>
            <a:endParaRPr lang="en-US">
              <a:solidFill>
                <a:srgbClr val="FFFFFF"/>
              </a:solidFill>
            </a:endParaRPr>
          </a:p>
        </p:txBody>
      </p:sp>
      <p:sp>
        <p:nvSpPr>
          <p:cNvPr id="7" name="TextBox 6">
            <a:hlinkClick r:id="rId6"/>
            <a:extLst>
              <a:ext uri="{FF2B5EF4-FFF2-40B4-BE49-F238E27FC236}">
                <a16:creationId xmlns:a16="http://schemas.microsoft.com/office/drawing/2014/main" id="{7FF719A0-AA4E-E0F3-7C30-FE0679675A7A}"/>
              </a:ext>
            </a:extLst>
          </p:cNvPr>
          <p:cNvSpPr txBox="1"/>
          <p:nvPr/>
        </p:nvSpPr>
        <p:spPr>
          <a:xfrm>
            <a:off x="579120" y="6303162"/>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Interactive Visual Analytics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5146160" y="609600"/>
            <a:ext cx="597807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 Dashboard with Plotly Dash</a:t>
            </a:r>
          </a:p>
        </p:txBody>
      </p:sp>
      <p:pic>
        <p:nvPicPr>
          <p:cNvPr id="6" name="Picture 5" descr="Magnifying glass showing decling performance">
            <a:extLst>
              <a:ext uri="{FF2B5EF4-FFF2-40B4-BE49-F238E27FC236}">
                <a16:creationId xmlns:a16="http://schemas.microsoft.com/office/drawing/2014/main" id="{B16D1E0A-BF3F-D37F-1F3E-B42B24E05349}"/>
              </a:ext>
            </a:extLst>
          </p:cNvPr>
          <p:cNvPicPr>
            <a:picLocks noChangeAspect="1"/>
          </p:cNvPicPr>
          <p:nvPr/>
        </p:nvPicPr>
        <p:blipFill>
          <a:blip r:embed="rId3"/>
          <a:srcRect l="21191" r="34311" b="-2"/>
          <a:stretch>
            <a:fillRect/>
          </a:stretch>
        </p:blipFill>
        <p:spPr>
          <a:xfrm>
            <a:off x="-10649" y="1"/>
            <a:ext cx="4571649" cy="6858000"/>
          </a:xfrm>
          <a:prstGeom prst="rect">
            <a:avLst/>
          </a:prstGeom>
        </p:spPr>
      </p:pic>
      <p:sp>
        <p:nvSpPr>
          <p:cNvPr id="2" name="TextBox 1">
            <a:extLst>
              <a:ext uri="{FF2B5EF4-FFF2-40B4-BE49-F238E27FC236}">
                <a16:creationId xmlns:a16="http://schemas.microsoft.com/office/drawing/2014/main" id="{9F43BCDB-732E-FAE0-0805-A382A76E41A3}"/>
              </a:ext>
            </a:extLst>
          </p:cNvPr>
          <p:cNvSpPr txBox="1"/>
          <p:nvPr/>
        </p:nvSpPr>
        <p:spPr>
          <a:xfrm>
            <a:off x="5146160" y="1828801"/>
            <a:ext cx="5978072" cy="3866048"/>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 Dashboard with Plotly Dash</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Dropdown Selector: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a dropdown menu to allow users to filter data by specific launch sites.</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Pie Chart for Launch Success Rates (All Sites / Specific Site):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a pie chart to visualize the proportion of successful and failed launches, either for all sites collectively or for a selected launch site.</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Range Slider: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Included a slider component to dynamically adjust the payload mass range, providing more control over data visualization.</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 for Payload Mass vs. Success Rate: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Created a scatter plot to reveal the relationship between payload mass and launch success for different booster versions, highlighting potential performance trends.</a:t>
            </a:r>
          </a:p>
          <a:p>
            <a:pPr defTabSz="457200">
              <a:lnSpc>
                <a:spcPct val="90000"/>
              </a:lnSpc>
              <a:spcBef>
                <a:spcPct val="20000"/>
              </a:spcBef>
              <a:spcAft>
                <a:spcPts val="600"/>
              </a:spcAft>
              <a:buClr>
                <a:srgbClr val="5BA3F4"/>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 name="Picture 9">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sp>
        <p:nvSpPr>
          <p:cNvPr id="7" name="TextBox 6">
            <a:extLst>
              <a:ext uri="{FF2B5EF4-FFF2-40B4-BE49-F238E27FC236}">
                <a16:creationId xmlns:a16="http://schemas.microsoft.com/office/drawing/2014/main" id="{5A6BCD67-3C4A-4365-5977-7ADCDE606AD9}"/>
              </a:ext>
            </a:extLst>
          </p:cNvPr>
          <p:cNvSpPr txBox="1"/>
          <p:nvPr/>
        </p:nvSpPr>
        <p:spPr>
          <a:xfrm>
            <a:off x="6461760" y="6226480"/>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SpaceX Dash App</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a:t>
            </a:fld>
            <a:endParaRPr lang="en-US"/>
          </a:p>
        </p:txBody>
      </p:sp>
      <p:graphicFrame>
        <p:nvGraphicFramePr>
          <p:cNvPr id="21" name="Content Placeholder 2">
            <a:extLst>
              <a:ext uri="{FF2B5EF4-FFF2-40B4-BE49-F238E27FC236}">
                <a16:creationId xmlns:a16="http://schemas.microsoft.com/office/drawing/2014/main" id="{58D83AAE-0A23-45FD-C564-4407FC5A9C72}"/>
              </a:ext>
            </a:extLst>
          </p:cNvPr>
          <p:cNvGraphicFramePr/>
          <p:nvPr>
            <p:extLst>
              <p:ext uri="{D42A27DB-BD31-4B8C-83A1-F6EECF244321}">
                <p14:modId xmlns:p14="http://schemas.microsoft.com/office/powerpoint/2010/main" val="322242216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33743" y="609599"/>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a:p>
        </p:txBody>
      </p:sp>
      <p:graphicFrame>
        <p:nvGraphicFramePr>
          <p:cNvPr id="21" name="Content Placeholder 2">
            <a:extLst>
              <a:ext uri="{FF2B5EF4-FFF2-40B4-BE49-F238E27FC236}">
                <a16:creationId xmlns:a16="http://schemas.microsoft.com/office/drawing/2014/main" id="{CA402958-3DE1-1B37-ED6D-64E7F20DD58C}"/>
              </a:ext>
            </a:extLst>
          </p:cNvPr>
          <p:cNvGraphicFramePr/>
          <p:nvPr>
            <p:extLst>
              <p:ext uri="{D42A27DB-BD31-4B8C-83A1-F6EECF244321}">
                <p14:modId xmlns:p14="http://schemas.microsoft.com/office/powerpoint/2010/main" val="132643264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13795" y="1732449"/>
            <a:ext cx="3078749" cy="40587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SpaceX's Falcon 9 rockets are launched at a significantly lower cost, around $62 million per flight, compared to the industry average of over $165 million.</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 major reason for this cost advantage is the company's ability to recover and reuse the first stage of its rockets, reducing overall mission expenses.</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Accurately predicting whether the first stage of the Falcon 9 will successfully land is critical for estimating the true cost of a launch.</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insight can help other companies decide whether to compete with SpaceX for contracts in the satellite launch market.</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goal of this project is to develop a model that can reliably forecast the likelihood of a successful landing for the Falcon 9 first stage.</a:t>
            </a:r>
          </a:p>
        </p:txBody>
      </p:sp>
      <p:pic>
        <p:nvPicPr>
          <p:cNvPr id="21" name="Picture 20" descr="Launching tubes">
            <a:extLst>
              <a:ext uri="{FF2B5EF4-FFF2-40B4-BE49-F238E27FC236}">
                <a16:creationId xmlns:a16="http://schemas.microsoft.com/office/drawing/2014/main" id="{C9ACD589-7D54-0B8D-834F-E3BC101C1967}"/>
              </a:ext>
            </a:extLst>
          </p:cNvPr>
          <p:cNvPicPr>
            <a:picLocks noChangeAspect="1"/>
          </p:cNvPicPr>
          <p:nvPr/>
        </p:nvPicPr>
        <p:blipFill>
          <a:blip r:embed="rId3"/>
          <a:srcRect l="18715" r="7918"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rPr>
              <a:pPr>
                <a:spcAft>
                  <a:spcPts val="600"/>
                </a:spcAft>
                <a:defRPr/>
              </a:pPr>
              <a:t>4</a:t>
            </a:fld>
            <a:endParaRPr lang="en-US">
              <a:solidFill>
                <a:srgbClr val="FFFFFF"/>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6</a:t>
            </a:fld>
            <a:endParaRPr lang="en-US"/>
          </a:p>
        </p:txBody>
      </p:sp>
      <p:sp>
        <p:nvSpPr>
          <p:cNvPr id="2" name="Content Placeholder 2">
            <a:extLst>
              <a:ext uri="{FF2B5EF4-FFF2-40B4-BE49-F238E27FC236}">
                <a16:creationId xmlns:a16="http://schemas.microsoft.com/office/drawing/2014/main" id="{088546FC-4427-24FA-3C5F-4268F0CBCA56}"/>
              </a:ext>
            </a:extLst>
          </p:cNvPr>
          <p:cNvSpPr txBox="1">
            <a:spLocks/>
          </p:cNvSpPr>
          <p:nvPr/>
        </p:nvSpPr>
        <p:spPr>
          <a:xfrm>
            <a:off x="6479931" y="1458637"/>
            <a:ext cx="5325989" cy="48464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graphicFrame>
        <p:nvGraphicFramePr>
          <p:cNvPr id="30" name="Content Placeholder 2">
            <a:extLst>
              <a:ext uri="{FF2B5EF4-FFF2-40B4-BE49-F238E27FC236}">
                <a16:creationId xmlns:a16="http://schemas.microsoft.com/office/drawing/2014/main" id="{27FFA3F1-0DB4-6A9E-E58F-A5FBC74D01E2}"/>
              </a:ext>
            </a:extLst>
          </p:cNvPr>
          <p:cNvGraphicFramePr/>
          <p:nvPr>
            <p:extLst>
              <p:ext uri="{D42A27DB-BD31-4B8C-83A1-F6EECF244321}">
                <p14:modId xmlns:p14="http://schemas.microsoft.com/office/powerpoint/2010/main" val="49157083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5146160" y="274321"/>
            <a:ext cx="5978072" cy="6197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a:t>
            </a:r>
          </a:p>
        </p:txBody>
      </p:sp>
      <p:pic>
        <p:nvPicPr>
          <p:cNvPr id="21" name="Picture 20" descr="A blue background with many squares&#10;&#10;AI-generated content may be incorrect.">
            <a:extLst>
              <a:ext uri="{FF2B5EF4-FFF2-40B4-BE49-F238E27FC236}">
                <a16:creationId xmlns:a16="http://schemas.microsoft.com/office/drawing/2014/main" id="{F4BDB438-35B4-6108-C47D-66458BE04679}"/>
              </a:ext>
            </a:extLst>
          </p:cNvPr>
          <p:cNvPicPr>
            <a:picLocks noChangeAspect="1"/>
          </p:cNvPicPr>
          <p:nvPr/>
        </p:nvPicPr>
        <p:blipFill>
          <a:blip r:embed="rId4"/>
          <a:srcRect l="14687" r="47816"/>
          <a:stretch>
            <a:fillRect/>
          </a:stretch>
        </p:blipFill>
        <p:spPr>
          <a:xfrm>
            <a:off x="-10649" y="1"/>
            <a:ext cx="4571649" cy="6858000"/>
          </a:xfrm>
          <a:prstGeom prst="rect">
            <a:avLst/>
          </a:prstGeom>
        </p:spPr>
      </p:pic>
      <p:sp>
        <p:nvSpPr>
          <p:cNvPr id="19" name="TextBox 18">
            <a:extLst>
              <a:ext uri="{FF2B5EF4-FFF2-40B4-BE49-F238E27FC236}">
                <a16:creationId xmlns:a16="http://schemas.microsoft.com/office/drawing/2014/main" id="{8F3920A9-9F85-F655-110F-EB1EE425CA39}"/>
              </a:ext>
            </a:extLst>
          </p:cNvPr>
          <p:cNvSpPr txBox="1"/>
          <p:nvPr/>
        </p:nvSpPr>
        <p:spPr>
          <a:xfrm>
            <a:off x="5146160" y="812800"/>
            <a:ext cx="6233040" cy="587248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00D9F9"/>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gather comprehensive data for this analysis, a combination of API requests from the SpaceX REST API and web scraping from SpaceX's Wikipedia entry was employed. This approach was necessary to ensure complete and accurate data coverage for each launch.</a:t>
            </a:r>
          </a:p>
          <a:p>
            <a:pPr defTabSz="457200">
              <a:lnSpc>
                <a:spcPct val="90000"/>
              </a:lnSpc>
              <a:spcBef>
                <a:spcPct val="20000"/>
              </a:spcBef>
              <a:spcAft>
                <a:spcPts val="600"/>
              </a:spcAft>
              <a:buClr>
                <a:srgbClr val="00D9F9"/>
              </a:buClr>
              <a:buSzPct val="70000"/>
              <a:buFont typeface="Wingdings 2" charset="2"/>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SpaceX REST API:</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FlightNumber</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Date,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BoosterVersion</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PayloadMass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Orbit,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LaunchSite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Outcome, Flights,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GridFins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Reused, Legs,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LandingPad</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Block,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ReusedCount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Serial, Longitude, Latitude</a:t>
            </a:r>
          </a:p>
          <a:p>
            <a:pPr defTabSz="457200">
              <a:lnSpc>
                <a:spcPct val="90000"/>
              </a:lnSpc>
              <a:spcBef>
                <a:spcPct val="20000"/>
              </a:spcBef>
              <a:spcAft>
                <a:spcPts val="600"/>
              </a:spcAft>
              <a:buClr>
                <a:srgbClr val="00D9F9"/>
              </a:buClr>
              <a:buSzPct val="70000"/>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Wikipedia Web Scraping:</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No., Launch Site, Payload, Payload Mass, Orbit, Customer, Launch Outcome, Booster Version, Booster Landing, Date, Time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graphicFrame>
        <p:nvGraphicFramePr>
          <p:cNvPr id="11" name="Diagram 1">
            <a:extLst>
              <a:ext uri="{FF2B5EF4-FFF2-40B4-BE49-F238E27FC236}">
                <a16:creationId xmlns:a16="http://schemas.microsoft.com/office/drawing/2014/main" id="{67B51037-56B7-4E66-ADBD-02DACBDE9862}"/>
              </a:ext>
            </a:extLst>
          </p:cNvPr>
          <p:cNvGraphicFramePr/>
          <p:nvPr>
            <p:extLst>
              <p:ext uri="{D42A27DB-BD31-4B8C-83A1-F6EECF244321}">
                <p14:modId xmlns:p14="http://schemas.microsoft.com/office/powerpoint/2010/main" val="3529908400"/>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hlinkClick r:id="rId9"/>
            <a:extLst>
              <a:ext uri="{FF2B5EF4-FFF2-40B4-BE49-F238E27FC236}">
                <a16:creationId xmlns:a16="http://schemas.microsoft.com/office/drawing/2014/main" id="{C296FD70-2072-7BEE-A677-6A8E62954845}"/>
              </a:ext>
            </a:extLst>
          </p:cNvPr>
          <p:cNvSpPr txBox="1"/>
          <p:nvPr/>
        </p:nvSpPr>
        <p:spPr>
          <a:xfrm>
            <a:off x="4241556" y="5975866"/>
            <a:ext cx="3698240" cy="369332"/>
          </a:xfrm>
          <a:prstGeom prst="rect">
            <a:avLst/>
          </a:prstGeom>
          <a:noFill/>
        </p:spPr>
        <p:txBody>
          <a:bodyPr wrap="square">
            <a:spAutoFit/>
          </a:bodyPr>
          <a:lstStyle/>
          <a:p>
            <a:r>
              <a:rPr lang="en-US" dirty="0"/>
              <a:t>GitHub URL: Data Collection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p:cNvSpPr>
          <p:nvPr/>
        </p:nvSpPr>
        <p:spPr>
          <a:xfrm>
            <a:off x="633743" y="639907"/>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9</a:t>
            </a:fld>
            <a:endParaRPr lang="en-US" dirty="0"/>
          </a:p>
        </p:txBody>
      </p:sp>
      <p:sp>
        <p:nvSpPr>
          <p:cNvPr id="4" name="Title 1">
            <a:hlinkClick r:id="rId4"/>
            <a:extLst>
              <a:ext uri="{FF2B5EF4-FFF2-40B4-BE49-F238E27FC236}">
                <a16:creationId xmlns:a16="http://schemas.microsoft.com/office/drawing/2014/main" id="{6B84506E-0B2F-4BA8-892E-8CE3753AF954}"/>
              </a:ext>
            </a:extLst>
          </p:cNvPr>
          <p:cNvSpPr txBox="1">
            <a:spLocks/>
          </p:cNvSpPr>
          <p:nvPr/>
        </p:nvSpPr>
        <p:spPr>
          <a:xfrm>
            <a:off x="3403231" y="6089073"/>
            <a:ext cx="538553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Collection with web scraping</a:t>
            </a:r>
          </a:p>
        </p:txBody>
      </p:sp>
      <p:graphicFrame>
        <p:nvGraphicFramePr>
          <p:cNvPr id="13" name="Diagram 4">
            <a:extLst>
              <a:ext uri="{FF2B5EF4-FFF2-40B4-BE49-F238E27FC236}">
                <a16:creationId xmlns:a16="http://schemas.microsoft.com/office/drawing/2014/main" id="{6F960A3C-7F9B-6427-0E4A-B968AACAB12A}"/>
              </a:ext>
            </a:extLst>
          </p:cNvPr>
          <p:cNvGraphicFramePr/>
          <p:nvPr>
            <p:extLst>
              <p:ext uri="{D42A27DB-BD31-4B8C-83A1-F6EECF244321}">
                <p14:modId xmlns:p14="http://schemas.microsoft.com/office/powerpoint/2010/main" val="3528500771"/>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TotalTime>
  <Words>2440</Words>
  <Application>Microsoft Office PowerPoint</Application>
  <PresentationFormat>Widescreen</PresentationFormat>
  <Paragraphs>337</Paragraphs>
  <Slides>47</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Arial</vt:lpstr>
      <vt:lpstr>Calibri</vt:lpstr>
      <vt:lpstr>Calisto MT</vt:lpstr>
      <vt:lpstr>IBM Plex Mono SemiBold</vt:lpstr>
      <vt:lpstr>Wingdings 2</vt:lpstr>
      <vt:lpstr>Custom Design</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CANO NESBET MANUEL E</cp:lastModifiedBy>
  <cp:revision>198</cp:revision>
  <dcterms:created xsi:type="dcterms:W3CDTF">2021-04-29T18:58:34Z</dcterms:created>
  <dcterms:modified xsi:type="dcterms:W3CDTF">2025-05-19T00:38:37Z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